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10287000" cx="18288000"/>
  <p:notesSz cx="18288000" cy="10287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 uri="GoogleSlidesCustomDataVersion2">
      <go:slidesCustomData xmlns:go="http://customooxmlschemas.google.com/" r:id="rId39" roundtripDataSignature="AMtx7mjwF9vmDIc5yc6AAeFlyB6j5AfUL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customschemas.google.com/relationships/presentationmetadata" Target="metadata"/><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7924800" cy="51593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10358438" y="0"/>
            <a:ext cx="7924800" cy="51593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771063"/>
            <a:ext cx="7924800" cy="51593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tr-T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morial.com.tr/hastaliklar/tetanoz-nedir#:~:text=Tetanoz%20a%C5%9F%C4%B1s%C4%B1%20ne%20zaman%20yap%C4%B1lmal%C4%B1,10%20y%C4%B1lda%20bir%20a%C5%9F%C4%B1%20tekrarlan%C4%B1r"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com/shorts/eMKydIm7Hbw?si=jMSImZvMdihKYYw9" TargetMode="External"/><Relationship Id="rId3" Type="http://schemas.openxmlformats.org/officeDocument/2006/relationships/hyperlink" Target="https://www.cansinilkyardim.com/ilk-yardim-bilgileri/hemlik-heimlich-manevrasi-nedir/"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 name="Shape 45"/>
        <p:cNvGrpSpPr/>
        <p:nvPr/>
      </p:nvGrpSpPr>
      <p:grpSpPr>
        <a:xfrm>
          <a:off x="0" y="0"/>
          <a:ext cx="0" cy="0"/>
          <a:chOff x="0" y="0"/>
          <a:chExt cx="0" cy="0"/>
        </a:xfrm>
      </p:grpSpPr>
      <p:sp>
        <p:nvSpPr>
          <p:cNvPr id="46" name="Google Shape;46;p1: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 name="Google Shape;47;p1:notes"/>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 name="Google Shape;48;p1:notes"/>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0: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10:notes"/>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10:notes"/>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7f222b7bdc_0_6:notes"/>
          <p:cNvSpPr/>
          <p:nvPr>
            <p:ph idx="2" type="sldImg"/>
          </p:nvPr>
        </p:nvSpPr>
        <p:spPr>
          <a:xfrm>
            <a:off x="6057900" y="1285875"/>
            <a:ext cx="6172200" cy="34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g37f222b7bdc_0_6:notes"/>
          <p:cNvSpPr txBox="1"/>
          <p:nvPr>
            <p:ph idx="1" type="body"/>
          </p:nvPr>
        </p:nvSpPr>
        <p:spPr>
          <a:xfrm>
            <a:off x="1828800" y="4951413"/>
            <a:ext cx="14630400" cy="4049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tr-TR"/>
              <a:t>Koma pozisyonu, bilinci kapalı ancak solunumu devam eden kişilere uygulanan, hava yolunun açık kalmasını sağlayan hayati bir ilk yardım yöntemidir. Bu pozisyon sayesinde dilin geriye kayarak solunum yolunu tıkaması ya da kusmuk gibi sıvıların akciğerlere kaçması önlenir.</a:t>
            </a:r>
            <a:endParaRPr/>
          </a:p>
        </p:txBody>
      </p:sp>
      <p:sp>
        <p:nvSpPr>
          <p:cNvPr id="220" name="Google Shape;220;g37f222b7bdc_0_6:notes"/>
          <p:cNvSpPr txBox="1"/>
          <p:nvPr>
            <p:ph idx="12" type="sldNum"/>
          </p:nvPr>
        </p:nvSpPr>
        <p:spPr>
          <a:xfrm>
            <a:off x="10358438" y="9771063"/>
            <a:ext cx="7924800" cy="5160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1: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p11:notes"/>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tr-TR"/>
              <a:t>1) </a:t>
            </a:r>
            <a:r>
              <a:rPr lang="tr-TR"/>
              <a:t>Öğrencilere burada ne gördükleri, nasıl bir olay yaşandığı ve bu durumda onlar olsaydı nasıl bir yol izleyebilecekleri sorulur.</a:t>
            </a:r>
            <a:endParaRPr/>
          </a:p>
          <a:p>
            <a:pPr indent="0" lvl="0" marL="0" rtl="0" algn="l">
              <a:spcBef>
                <a:spcPts val="0"/>
              </a:spcBef>
              <a:spcAft>
                <a:spcPts val="0"/>
              </a:spcAft>
              <a:buNone/>
            </a:pPr>
            <a:r>
              <a:rPr lang="tr-TR"/>
              <a:t>2) Önceden işlenen K-B-K kuralı hatırlatılarak yönlendirme yapılabilir.</a:t>
            </a:r>
            <a:endParaRPr/>
          </a:p>
        </p:txBody>
      </p:sp>
      <p:sp>
        <p:nvSpPr>
          <p:cNvPr id="235" name="Google Shape;235;p11:notes"/>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2: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p12:notes"/>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tr-TR"/>
              <a:t>1) Her aşama tek tek açılıp söylenir.</a:t>
            </a:r>
            <a:endParaRPr/>
          </a:p>
          <a:p>
            <a:pPr indent="0" lvl="0" marL="0" rtl="0" algn="l">
              <a:spcBef>
                <a:spcPts val="0"/>
              </a:spcBef>
              <a:spcAft>
                <a:spcPts val="0"/>
              </a:spcAft>
              <a:buNone/>
            </a:pPr>
            <a:r>
              <a:rPr lang="tr-TR"/>
              <a:t>2) Eldiven kullanımına dikkat çekilir. (İlk yardımda eldiven, hem ilk yardımcıyı hem de hasta/yaralıyı vücut sıvıları ve mikroplardan kaynaklanan enfeksiyon riskine karşı korumak için kullanılır.) </a:t>
            </a:r>
            <a:endParaRPr/>
          </a:p>
        </p:txBody>
      </p:sp>
      <p:sp>
        <p:nvSpPr>
          <p:cNvPr id="250" name="Google Shape;250;p12:notes"/>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7f222b7bdc_1_5:notes"/>
          <p:cNvSpPr/>
          <p:nvPr>
            <p:ph idx="2" type="sldImg"/>
          </p:nvPr>
        </p:nvSpPr>
        <p:spPr>
          <a:xfrm>
            <a:off x="6057900" y="1285875"/>
            <a:ext cx="6172200" cy="34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g37f222b7bdc_1_5:notes"/>
          <p:cNvSpPr txBox="1"/>
          <p:nvPr>
            <p:ph idx="1" type="body"/>
          </p:nvPr>
        </p:nvSpPr>
        <p:spPr>
          <a:xfrm>
            <a:off x="1828800" y="4951413"/>
            <a:ext cx="14630400" cy="4049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g37f222b7bdc_1_5:notes"/>
          <p:cNvSpPr txBox="1"/>
          <p:nvPr>
            <p:ph idx="12" type="sldNum"/>
          </p:nvPr>
        </p:nvSpPr>
        <p:spPr>
          <a:xfrm>
            <a:off x="10358438" y="9771063"/>
            <a:ext cx="7924800" cy="5160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3: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13:notes"/>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tr-TR"/>
              <a:t>Görselle tekrar bilgilerin üzerinden geçilir.</a:t>
            </a:r>
            <a:endParaRPr/>
          </a:p>
        </p:txBody>
      </p:sp>
      <p:sp>
        <p:nvSpPr>
          <p:cNvPr id="293" name="Google Shape;293;p13:notes"/>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4: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p14:notes"/>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tr-TR"/>
              <a:t>1) Öğrencilere, burun kanamalarında ilk yardımın nasıl olması gerektiği sorulur. (başımızı önde mi yoksa arkada mı tutmalıyız? kaç dakika boyunca?)</a:t>
            </a:r>
            <a:endParaRPr/>
          </a:p>
          <a:p>
            <a:pPr indent="0" lvl="0" marL="0" rtl="0" algn="l">
              <a:spcBef>
                <a:spcPts val="0"/>
              </a:spcBef>
              <a:spcAft>
                <a:spcPts val="0"/>
              </a:spcAft>
              <a:buNone/>
            </a:pPr>
            <a:r>
              <a:rPr lang="tr-TR"/>
              <a:t>2) Öğrencilerden cevaplar alındıktan sonra bilgiler açılır ve üzerinden geçilir.</a:t>
            </a:r>
            <a:endParaRPr/>
          </a:p>
        </p:txBody>
      </p:sp>
      <p:sp>
        <p:nvSpPr>
          <p:cNvPr id="310" name="Google Shape;310;p14:notes"/>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5: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p15:notes"/>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tr-TR"/>
              <a:t>1) Öğrencilere, bayılmalarda ilk yardımın nasıl olması gerektiği sorulur.</a:t>
            </a:r>
            <a:endParaRPr/>
          </a:p>
          <a:p>
            <a:pPr indent="0" lvl="0" marL="0" rtl="0" algn="l">
              <a:spcBef>
                <a:spcPts val="0"/>
              </a:spcBef>
              <a:spcAft>
                <a:spcPts val="0"/>
              </a:spcAft>
              <a:buNone/>
            </a:pPr>
            <a:r>
              <a:rPr lang="tr-TR"/>
              <a:t>2) Öğrencilerden cevaplar alındıktan sonra bilgiler açılır ve üzerinden geçilir.</a:t>
            </a:r>
            <a:endParaRPr/>
          </a:p>
          <a:p>
            <a:pPr indent="0" lvl="0" marL="0" rtl="0" algn="l">
              <a:spcBef>
                <a:spcPts val="0"/>
              </a:spcBef>
              <a:spcAft>
                <a:spcPts val="0"/>
              </a:spcAft>
              <a:buNone/>
            </a:pPr>
            <a:r>
              <a:rPr b="1" lang="tr-TR"/>
              <a:t>Not:</a:t>
            </a:r>
            <a:r>
              <a:rPr lang="tr-TR"/>
              <a:t> </a:t>
            </a:r>
            <a:r>
              <a:rPr lang="tr-TR" u="sng"/>
              <a:t>Bayılmanın neden gerçekleştiği sorularsa:</a:t>
            </a:r>
            <a:r>
              <a:rPr lang="tr-TR"/>
              <a:t> “Bayılma (senkop), beyne giden kan akışının kısa süreli azalması sonucu meydana gelir; bu durum düşük tansiyon, ani ayağa kalkma, aşırı sıcak, korku, stres veya uzun süre ayakta kalma gibi nedenlerle ortaya çıkabilir.”</a:t>
            </a:r>
            <a:endParaRPr/>
          </a:p>
          <a:p>
            <a:pPr indent="0" lvl="0" marL="0" rtl="0" algn="l">
              <a:spcBef>
                <a:spcPts val="0"/>
              </a:spcBef>
              <a:spcAft>
                <a:spcPts val="0"/>
              </a:spcAft>
              <a:buClr>
                <a:schemeClr val="dk1"/>
              </a:buClr>
              <a:buFont typeface="Arial"/>
              <a:buNone/>
            </a:pPr>
            <a:r>
              <a:rPr b="1" lang="tr-TR"/>
              <a:t>Not 2:</a:t>
            </a:r>
            <a:r>
              <a:rPr lang="tr-TR"/>
              <a:t> </a:t>
            </a:r>
            <a:r>
              <a:rPr lang="tr-TR" u="sng"/>
              <a:t>Bacakların neden yükseltildiği sorulursa:</a:t>
            </a:r>
            <a:r>
              <a:rPr lang="tr-TR"/>
              <a:t> “Bacakların 30 cm yükseltilmesinin amacı, yerçekimi etkisiyle alt bölgelerde biriken kanın kalbe ve oradan da beyne daha kolay dönmesini sağlayarak beyin kanlanmasını artırmak ve kişinin daha hızlı toparlanmasına yardımcı olmaktır.”</a:t>
            </a:r>
            <a:endParaRPr/>
          </a:p>
        </p:txBody>
      </p:sp>
      <p:sp>
        <p:nvSpPr>
          <p:cNvPr id="325" name="Google Shape;325;p15:notes"/>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6: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p16:notes"/>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tr-TR"/>
              <a:t>Bir sonraki sayfaya geçilir.</a:t>
            </a:r>
            <a:endParaRPr/>
          </a:p>
        </p:txBody>
      </p:sp>
      <p:sp>
        <p:nvSpPr>
          <p:cNvPr id="340" name="Google Shape;340;p16:notes"/>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7: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p17:notes"/>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tr-TR"/>
              <a:t>1) Her madde tek tek açılarak üzerine konuşulur.</a:t>
            </a:r>
            <a:endParaRPr/>
          </a:p>
          <a:p>
            <a:pPr indent="0" lvl="0" marL="0" rtl="0" algn="l">
              <a:spcBef>
                <a:spcPts val="0"/>
              </a:spcBef>
              <a:spcAft>
                <a:spcPts val="0"/>
              </a:spcAft>
              <a:buSzPts val="1100"/>
              <a:buNone/>
            </a:pPr>
            <a:r>
              <a:rPr lang="tr-TR"/>
              <a:t>2) Batan cismin neden çıkartılmaması gerektiği öğrencilere sorulur. (çünkü çıkarıldığında kontrolsüz kanamaya ve dokuların daha fazla zarar görmesine yol açabilir)</a:t>
            </a:r>
            <a:endParaRPr/>
          </a:p>
          <a:p>
            <a:pPr indent="0" lvl="0" marL="0" rtl="0" algn="l">
              <a:spcBef>
                <a:spcPts val="0"/>
              </a:spcBef>
              <a:spcAft>
                <a:spcPts val="0"/>
              </a:spcAft>
              <a:buSzPts val="1100"/>
              <a:buNone/>
            </a:pPr>
            <a:r>
              <a:rPr lang="tr-TR"/>
              <a:t>3) Öğrencilere tetanozun ne olduğu sorulur, cevaplar alındıktan sonra tetanozun bilgisi ekrana verilir.</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b="1" lang="tr-TR"/>
              <a:t>Not:</a:t>
            </a:r>
            <a:r>
              <a:rPr lang="tr-TR"/>
              <a:t> Öğrencilerin sormasına karşın, tetanozla ilgili daha fazla bilgiye buradan ulaşabilirsiniz: </a:t>
            </a:r>
            <a:r>
              <a:rPr lang="tr-TR" u="sng">
                <a:solidFill>
                  <a:schemeClr val="hlink"/>
                </a:solidFill>
                <a:hlinkClick r:id="rId2"/>
              </a:rPr>
              <a:t>https://www.memorial.com.tr/hastaliklar/tetanoz-nedir#:~:text=Tetanoz%20a%C5%9F%C4%B1s%C4%B1%20ne%20zaman%20yap%C4%B1lmal%C4%B1,10%20y%C4%B1lda%20bir%20a%C5%9F%C4%B1%20tekrarlan%C4%B1r</a:t>
            </a:r>
            <a:r>
              <a:rPr lang="tr-TR"/>
              <a:t>. </a:t>
            </a:r>
            <a:endParaRPr/>
          </a:p>
        </p:txBody>
      </p:sp>
      <p:sp>
        <p:nvSpPr>
          <p:cNvPr id="354" name="Google Shape;354;p17:notes"/>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898d848575_0_0:notes"/>
          <p:cNvSpPr/>
          <p:nvPr>
            <p:ph idx="2" type="sldImg"/>
          </p:nvPr>
        </p:nvSpPr>
        <p:spPr>
          <a:xfrm>
            <a:off x="6057900" y="1285875"/>
            <a:ext cx="6172200" cy="3471900"/>
          </a:xfrm>
          <a:custGeom>
            <a:rect b="b" l="l" r="r" t="t"/>
            <a:pathLst>
              <a:path extrusionOk="0" h="120000" w="120000">
                <a:moveTo>
                  <a:pt x="0" y="0"/>
                </a:moveTo>
                <a:lnTo>
                  <a:pt x="120000" y="0"/>
                </a:lnTo>
                <a:lnTo>
                  <a:pt x="120000" y="120000"/>
                </a:lnTo>
                <a:lnTo>
                  <a:pt x="0" y="120000"/>
                </a:lnTo>
                <a:close/>
              </a:path>
            </a:pathLst>
          </a:custGeom>
        </p:spPr>
      </p:sp>
      <p:sp>
        <p:nvSpPr>
          <p:cNvPr id="63" name="Google Shape;63;g3898d848575_0_0:notes"/>
          <p:cNvSpPr txBox="1"/>
          <p:nvPr>
            <p:ph idx="1" type="body"/>
          </p:nvPr>
        </p:nvSpPr>
        <p:spPr>
          <a:xfrm>
            <a:off x="1828800" y="4951413"/>
            <a:ext cx="14630400" cy="4049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 name="Google Shape;64;g3898d848575_0_0:notes"/>
          <p:cNvSpPr txBox="1"/>
          <p:nvPr>
            <p:ph idx="12" type="sldNum"/>
          </p:nvPr>
        </p:nvSpPr>
        <p:spPr>
          <a:xfrm>
            <a:off x="10358438" y="9771063"/>
            <a:ext cx="7924800" cy="516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8: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p18:notes"/>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tr-TR"/>
              <a:t>Hatırlatma yapılır ve sonraki sayfaya geçilir.</a:t>
            </a:r>
            <a:endParaRPr/>
          </a:p>
        </p:txBody>
      </p:sp>
      <p:sp>
        <p:nvSpPr>
          <p:cNvPr id="377" name="Google Shape;377;p18:notes"/>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9: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19:notes"/>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tr-TR"/>
              <a:t>1) Öğrencilere burada ne gördükleri, nasıl bir olay yaşandığı ve bu durumda onlar olsaydı nasıl bir yol izleyebilecekleri sorulur.</a:t>
            </a:r>
            <a:endParaRPr/>
          </a:p>
          <a:p>
            <a:pPr indent="0" lvl="0" marL="0" rtl="0" algn="l">
              <a:spcBef>
                <a:spcPts val="0"/>
              </a:spcBef>
              <a:spcAft>
                <a:spcPts val="0"/>
              </a:spcAft>
              <a:buClr>
                <a:schemeClr val="dk1"/>
              </a:buClr>
              <a:buFont typeface="Arial"/>
              <a:buNone/>
            </a:pPr>
            <a:r>
              <a:rPr lang="tr-TR"/>
              <a:t>2) Önceden işlenen K-B-K kuralı hatırlatılarak yönlendirme yapılabilir.</a:t>
            </a:r>
            <a:endParaRPr/>
          </a:p>
        </p:txBody>
      </p:sp>
      <p:sp>
        <p:nvSpPr>
          <p:cNvPr id="393" name="Google Shape;393;p19:notes"/>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20: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p20:notes"/>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tr-TR"/>
              <a:t>1) Öğrencilere, yanıklarda ilk yardımın nasıl olması gerektiği sorulur.</a:t>
            </a:r>
            <a:endParaRPr/>
          </a:p>
          <a:p>
            <a:pPr indent="0" lvl="0" marL="0" rtl="0" algn="l">
              <a:spcBef>
                <a:spcPts val="0"/>
              </a:spcBef>
              <a:spcAft>
                <a:spcPts val="0"/>
              </a:spcAft>
              <a:buClr>
                <a:schemeClr val="dk1"/>
              </a:buClr>
              <a:buFont typeface="Arial"/>
              <a:buNone/>
            </a:pPr>
            <a:r>
              <a:rPr lang="tr-TR"/>
              <a:t>2) Öğrencilerden cevaplar alındıktan sonra bilgiler açılır ve üzerinden geçilir.</a:t>
            </a:r>
            <a:endParaRPr/>
          </a:p>
        </p:txBody>
      </p:sp>
      <p:sp>
        <p:nvSpPr>
          <p:cNvPr id="408" name="Google Shape;408;p20:notes"/>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21: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p21:notes"/>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tr-TR"/>
              <a:t>1) Öğrencilere burada ne gördükleri, nasıl bir olay yaşandığı ve bu durumda onlar olsaydı nasıl bir yol izleyebilecekleri sorulur.</a:t>
            </a:r>
            <a:endParaRPr/>
          </a:p>
          <a:p>
            <a:pPr indent="0" lvl="0" marL="0" rtl="0" algn="l">
              <a:spcBef>
                <a:spcPts val="0"/>
              </a:spcBef>
              <a:spcAft>
                <a:spcPts val="0"/>
              </a:spcAft>
              <a:buClr>
                <a:schemeClr val="dk1"/>
              </a:buClr>
              <a:buFont typeface="Arial"/>
              <a:buNone/>
            </a:pPr>
            <a:r>
              <a:rPr lang="tr-TR"/>
              <a:t>2) Önceden işlenen K-B-K kuralı hatırlatılarak yönlendirme yapılabilir.</a:t>
            </a:r>
            <a:endParaRPr/>
          </a:p>
        </p:txBody>
      </p:sp>
      <p:sp>
        <p:nvSpPr>
          <p:cNvPr id="434" name="Google Shape;434;p21:notes"/>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22: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p22:notes"/>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tr-TR"/>
              <a:t>Bilgiler okunur ve sonraki sayfaya geçilir.</a:t>
            </a:r>
            <a:endParaRPr/>
          </a:p>
          <a:p>
            <a:pPr indent="0" lvl="0" marL="0" rtl="0" algn="l">
              <a:spcBef>
                <a:spcPts val="0"/>
              </a:spcBef>
              <a:spcAft>
                <a:spcPts val="0"/>
              </a:spcAft>
              <a:buNone/>
            </a:pPr>
            <a:r>
              <a:t/>
            </a:r>
            <a:endParaRPr/>
          </a:p>
          <a:p>
            <a:pPr indent="0" lvl="0" marL="0" rtl="0" algn="l">
              <a:spcBef>
                <a:spcPts val="0"/>
              </a:spcBef>
              <a:spcAft>
                <a:spcPts val="0"/>
              </a:spcAft>
              <a:buNone/>
            </a:pPr>
            <a:r>
              <a:rPr b="1" lang="tr-TR"/>
              <a:t>Not:</a:t>
            </a:r>
            <a:r>
              <a:rPr lang="tr-TR"/>
              <a:t> Kan şekeri düşmesi (hipoglisemi), kandaki şeker miktarının normalin altına inmesiyle ortaya çıkan ve baş dönmesi, terleme, halsizlik gibi belirtilerle seyreden bir durumdur.</a:t>
            </a:r>
            <a:endParaRPr/>
          </a:p>
        </p:txBody>
      </p:sp>
      <p:sp>
        <p:nvSpPr>
          <p:cNvPr id="449" name="Google Shape;449;p22:notes"/>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23: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p23:notes"/>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tr-TR"/>
              <a:t>1) Öğrencilere, cilt yolu ile zehirlenmelerde ilk yardımın nasıl olması gerektiği sorulur.</a:t>
            </a:r>
            <a:endParaRPr/>
          </a:p>
          <a:p>
            <a:pPr indent="0" lvl="0" marL="0" rtl="0" algn="l">
              <a:spcBef>
                <a:spcPts val="0"/>
              </a:spcBef>
              <a:spcAft>
                <a:spcPts val="0"/>
              </a:spcAft>
              <a:buNone/>
            </a:pPr>
            <a:r>
              <a:rPr lang="tr-TR"/>
              <a:t>2) Öğrencilerden cevaplar alındıktan sonra bilgiler açılır ve üzerinden geçilir.</a:t>
            </a:r>
            <a:endParaRPr/>
          </a:p>
          <a:p>
            <a:pPr indent="0" lvl="0" marL="0" rtl="0" algn="l">
              <a:spcBef>
                <a:spcPts val="0"/>
              </a:spcBef>
              <a:spcAft>
                <a:spcPts val="0"/>
              </a:spcAft>
              <a:buNone/>
            </a:pPr>
            <a:r>
              <a:rPr lang="tr-TR"/>
              <a:t>3) Zehirli madde içeren ürünlerin neler olabileceği öğrencilere sorulur.</a:t>
            </a:r>
            <a:endParaRPr/>
          </a:p>
          <a:p>
            <a:pPr indent="0" lvl="0" marL="0" rtl="0" algn="l">
              <a:spcBef>
                <a:spcPts val="0"/>
              </a:spcBef>
              <a:spcAft>
                <a:spcPts val="0"/>
              </a:spcAft>
              <a:buNone/>
            </a:pPr>
            <a:r>
              <a:t/>
            </a:r>
            <a:endParaRPr/>
          </a:p>
          <a:p>
            <a:pPr indent="0" lvl="0" marL="0" rtl="0" algn="l">
              <a:spcBef>
                <a:spcPts val="0"/>
              </a:spcBef>
              <a:spcAft>
                <a:spcPts val="0"/>
              </a:spcAft>
              <a:buNone/>
            </a:pPr>
            <a:r>
              <a:rPr b="1" lang="tr-TR"/>
              <a:t>Not:</a:t>
            </a:r>
            <a:r>
              <a:rPr lang="tr-TR"/>
              <a:t> Ellerin zehirli madde ile temasının önlenmesi eldiven veya eldiven yoksa bez, plastik poşet ile sağlanabilir.</a:t>
            </a:r>
            <a:endParaRPr/>
          </a:p>
          <a:p>
            <a:pPr indent="0" lvl="0" marL="0" rtl="0" algn="l">
              <a:spcBef>
                <a:spcPts val="0"/>
              </a:spcBef>
              <a:spcAft>
                <a:spcPts val="0"/>
              </a:spcAft>
              <a:buNone/>
            </a:pPr>
            <a:r>
              <a:rPr b="1" lang="tr-TR"/>
              <a:t>Not 2: </a:t>
            </a:r>
            <a:r>
              <a:rPr lang="tr-TR"/>
              <a:t>Zehirli madde içeren ürünler: </a:t>
            </a:r>
            <a:endParaRPr/>
          </a:p>
          <a:p>
            <a:pPr indent="0" lvl="0" marL="0" rtl="0" algn="l">
              <a:spcBef>
                <a:spcPts val="0"/>
              </a:spcBef>
              <a:spcAft>
                <a:spcPts val="0"/>
              </a:spcAft>
              <a:buNone/>
            </a:pPr>
            <a:r>
              <a:t/>
            </a:r>
            <a:endParaRPr/>
          </a:p>
          <a:p>
            <a:pPr indent="0" lvl="0" marL="0" rtl="0" algn="l">
              <a:spcBef>
                <a:spcPts val="0"/>
              </a:spcBef>
              <a:spcAft>
                <a:spcPts val="0"/>
              </a:spcAft>
              <a:buNone/>
            </a:pPr>
            <a:r>
              <a:rPr lang="tr-TR"/>
              <a:t>Tarım ilaçları (pestisitler, herbisitler, insektisitler) → tarlada veya bahçede kullanılan böcek, ot, mantar ilaçları.</a:t>
            </a:r>
            <a:endParaRPr/>
          </a:p>
          <a:p>
            <a:pPr indent="0" lvl="0" marL="0" rtl="0" algn="l">
              <a:spcBef>
                <a:spcPts val="0"/>
              </a:spcBef>
              <a:spcAft>
                <a:spcPts val="0"/>
              </a:spcAft>
              <a:buNone/>
            </a:pPr>
            <a:r>
              <a:rPr lang="tr-TR"/>
              <a:t>Endüstriyel ve ev tipi kimyasallar → boya, tiner, solvent, benzin, motorin, mazot, yağ çözücüler.</a:t>
            </a:r>
            <a:endParaRPr/>
          </a:p>
          <a:p>
            <a:pPr indent="0" lvl="0" marL="0" rtl="0" algn="l">
              <a:spcBef>
                <a:spcPts val="0"/>
              </a:spcBef>
              <a:spcAft>
                <a:spcPts val="0"/>
              </a:spcAft>
              <a:buNone/>
            </a:pPr>
            <a:r>
              <a:rPr lang="tr-TR"/>
              <a:t>Temizlik ürünleri → çamaşır suyu, lavabo açıcı, güçlü deterjanlar, kostik bazlı sıvılar.</a:t>
            </a:r>
            <a:endParaRPr/>
          </a:p>
          <a:p>
            <a:pPr indent="0" lvl="0" marL="0" rtl="0" algn="l">
              <a:spcBef>
                <a:spcPts val="0"/>
              </a:spcBef>
              <a:spcAft>
                <a:spcPts val="0"/>
              </a:spcAft>
              <a:buNone/>
            </a:pPr>
            <a:r>
              <a:rPr lang="tr-TR"/>
              <a:t>Zehirli bitkiler → ısırgan otu gibi tahriş edenler veya sütleğen (Euphorbia) gibi deriden toksin bulaştıranlar.</a:t>
            </a:r>
            <a:endParaRPr/>
          </a:p>
          <a:p>
            <a:pPr indent="0" lvl="0" marL="0" rtl="0" algn="l">
              <a:spcBef>
                <a:spcPts val="0"/>
              </a:spcBef>
              <a:spcAft>
                <a:spcPts val="0"/>
              </a:spcAft>
              <a:buClr>
                <a:schemeClr val="dk1"/>
              </a:buClr>
              <a:buFont typeface="Arial"/>
              <a:buNone/>
            </a:pPr>
            <a:r>
              <a:rPr lang="tr-TR"/>
              <a:t>Ağır metaller ve maddeler → cıva, kurşun bileşikleri, bazı gübre türleri.</a:t>
            </a:r>
            <a:endParaRPr/>
          </a:p>
        </p:txBody>
      </p:sp>
      <p:sp>
        <p:nvSpPr>
          <p:cNvPr id="467" name="Google Shape;467;p23:notes"/>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24: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p24:notes"/>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tr-TR"/>
              <a:t>Sunum üzerindeki soru öğrencilere sorulur ve bir tartışma ortamı yaratılır. Öğrenciler kedi, köpek ısırığı deneyimlerini de anlatmak isteyebilirler. </a:t>
            </a:r>
            <a:endParaRPr/>
          </a:p>
        </p:txBody>
      </p:sp>
      <p:sp>
        <p:nvSpPr>
          <p:cNvPr id="493" name="Google Shape;493;p24:notes"/>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25: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p25:notes"/>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tr-TR"/>
              <a:t>1) Öğrencilere, kedi köpek ısırmalarında ve arı sokmasında ilk yardımın nasıl olması gerektiği sorulur.</a:t>
            </a:r>
            <a:endParaRPr/>
          </a:p>
          <a:p>
            <a:pPr indent="0" lvl="0" marL="0" rtl="0" algn="l">
              <a:spcBef>
                <a:spcPts val="0"/>
              </a:spcBef>
              <a:spcAft>
                <a:spcPts val="0"/>
              </a:spcAft>
              <a:buNone/>
            </a:pPr>
            <a:r>
              <a:rPr lang="tr-TR"/>
              <a:t>2) Öğrencilerden cevaplar alındıktan sonra bilgiler açılır ve üzerinden geçilir.</a:t>
            </a:r>
            <a:endParaRPr/>
          </a:p>
        </p:txBody>
      </p:sp>
      <p:sp>
        <p:nvSpPr>
          <p:cNvPr id="510" name="Google Shape;510;p25:notes"/>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26: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p26:notes"/>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tr-TR"/>
              <a:t>1) Öğrencilere, deniz canlıların ısırmalarında ve sokmasında ilk yardımın nasıl olması gerektiği sorulur.</a:t>
            </a:r>
            <a:endParaRPr/>
          </a:p>
          <a:p>
            <a:pPr indent="0" lvl="0" marL="0" rtl="0" algn="l">
              <a:spcBef>
                <a:spcPts val="0"/>
              </a:spcBef>
              <a:spcAft>
                <a:spcPts val="0"/>
              </a:spcAft>
              <a:buClr>
                <a:schemeClr val="dk1"/>
              </a:buClr>
              <a:buFont typeface="Arial"/>
              <a:buNone/>
            </a:pPr>
            <a:r>
              <a:rPr lang="tr-TR"/>
              <a:t>2) Hangi canlılarla bunu yaşayabileceğimiz sorulur.</a:t>
            </a:r>
            <a:endParaRPr/>
          </a:p>
          <a:p>
            <a:pPr indent="0" lvl="0" marL="0" rtl="0" algn="l">
              <a:spcBef>
                <a:spcPts val="0"/>
              </a:spcBef>
              <a:spcAft>
                <a:spcPts val="0"/>
              </a:spcAft>
              <a:buNone/>
            </a:pPr>
            <a:r>
              <a:rPr lang="tr-TR"/>
              <a:t>3) Öğrencilerden cevaplar alındıktan sonra bilgiler açılır ve üzerinden geçilir.</a:t>
            </a:r>
            <a:endParaRPr/>
          </a:p>
          <a:p>
            <a:pPr indent="0" lvl="0" marL="0" rtl="0" algn="l">
              <a:spcBef>
                <a:spcPts val="0"/>
              </a:spcBef>
              <a:spcAft>
                <a:spcPts val="0"/>
              </a:spcAft>
              <a:buClr>
                <a:schemeClr val="dk1"/>
              </a:buClr>
              <a:buFont typeface="Arial"/>
              <a:buNone/>
            </a:pPr>
            <a:r>
              <a:rPr lang="tr-TR"/>
              <a:t>4) Etkilenen bölgenin neden ovulmaması gerektiği öğrencilere sorulur. (Etkilenen bölge ovulmaz çünkü ovalama, zehrin daha hızlı yayılmasına ve ciltteki hücrelerin daha fazla zarar görmesine neden olur.)</a:t>
            </a:r>
            <a:endParaRPr/>
          </a:p>
        </p:txBody>
      </p:sp>
      <p:sp>
        <p:nvSpPr>
          <p:cNvPr id="531" name="Google Shape;531;p26:notes"/>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27: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p27:notes"/>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0" name="Google Shape;550;p27:notes"/>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2: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 name="Google Shape;75;p2:notes"/>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tr-TR"/>
              <a:t>1)  </a:t>
            </a:r>
            <a:r>
              <a:rPr lang="tr-TR"/>
              <a:t>Öğrencilere öncelikle “İlk Yardım” ve “Acil Tedavi” kavramları arasındaki farkın ne olabileceği konusunda söz hakkı verilir.</a:t>
            </a:r>
            <a:endParaRPr/>
          </a:p>
          <a:p>
            <a:pPr indent="0" lvl="0" marL="0" rtl="0" algn="l">
              <a:spcBef>
                <a:spcPts val="0"/>
              </a:spcBef>
              <a:spcAft>
                <a:spcPts val="0"/>
              </a:spcAft>
              <a:buNone/>
            </a:pPr>
            <a:r>
              <a:rPr lang="tr-TR"/>
              <a:t>2) Öğrencilerin fikirleri alındıktan sonra iki kavramın açıklamaları gösterilir.</a:t>
            </a:r>
            <a:endParaRPr/>
          </a:p>
        </p:txBody>
      </p:sp>
      <p:sp>
        <p:nvSpPr>
          <p:cNvPr id="76" name="Google Shape;76;p2:notes"/>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28: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p28:notes"/>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tr-TR"/>
              <a:t>1) Öğrencilere solunum yolu tıkanmasının ikiye ayrıldığı belirtilir: kısmi tıkanma ve tam tıkanma.</a:t>
            </a:r>
            <a:endParaRPr/>
          </a:p>
          <a:p>
            <a:pPr indent="0" lvl="0" marL="0" rtl="0" algn="l">
              <a:spcBef>
                <a:spcPts val="0"/>
              </a:spcBef>
              <a:spcAft>
                <a:spcPts val="0"/>
              </a:spcAft>
              <a:buNone/>
            </a:pPr>
            <a:r>
              <a:rPr lang="tr-TR"/>
              <a:t>2) Arasındaki farkın ne olabileceği öğrencilere sorulur.</a:t>
            </a:r>
            <a:endParaRPr/>
          </a:p>
          <a:p>
            <a:pPr indent="0" lvl="0" marL="0" rtl="0" algn="l">
              <a:spcBef>
                <a:spcPts val="0"/>
              </a:spcBef>
              <a:spcAft>
                <a:spcPts val="0"/>
              </a:spcAft>
              <a:buNone/>
            </a:pPr>
            <a:r>
              <a:rPr lang="tr-TR"/>
              <a:t>3) Öğrencilerden cevaplar alındıktan sonra sunumdaki bilgilerin aktarımına devam edilir.</a:t>
            </a:r>
            <a:endParaRPr/>
          </a:p>
        </p:txBody>
      </p:sp>
      <p:sp>
        <p:nvSpPr>
          <p:cNvPr id="565" name="Google Shape;565;p28:notes"/>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29: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1" name="Google Shape;581;p29:notes"/>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tr-TR"/>
              <a:t>1) Sunumdaki bilgiler okunur.</a:t>
            </a:r>
            <a:endParaRPr/>
          </a:p>
          <a:p>
            <a:pPr indent="0" lvl="0" marL="0" rtl="0" algn="l">
              <a:spcBef>
                <a:spcPts val="0"/>
              </a:spcBef>
              <a:spcAft>
                <a:spcPts val="0"/>
              </a:spcAft>
              <a:buNone/>
            </a:pPr>
            <a:r>
              <a:rPr lang="tr-TR"/>
              <a:t>2) Hemlik manevrası anlatılır ve gönüllüler birbiri üzerinde gösterir.</a:t>
            </a:r>
            <a:endParaRPr/>
          </a:p>
          <a:p>
            <a:pPr indent="0" lvl="0" marL="0" rtl="0" algn="l">
              <a:spcBef>
                <a:spcPts val="0"/>
              </a:spcBef>
              <a:spcAft>
                <a:spcPts val="0"/>
              </a:spcAft>
              <a:buNone/>
            </a:pPr>
            <a:r>
              <a:rPr lang="tr-TR"/>
              <a:t>3) Gönüllü olmak isteyen bir öğrenciden de uygulaması istenir.</a:t>
            </a:r>
            <a:endParaRPr/>
          </a:p>
          <a:p>
            <a:pPr indent="0" lvl="0" marL="0" rtl="0" algn="l">
              <a:spcBef>
                <a:spcPts val="0"/>
              </a:spcBef>
              <a:spcAft>
                <a:spcPts val="0"/>
              </a:spcAft>
              <a:buNone/>
            </a:pPr>
            <a:r>
              <a:t/>
            </a:r>
            <a:endParaRPr/>
          </a:p>
          <a:p>
            <a:pPr indent="0" lvl="0" marL="0" rtl="0" algn="l">
              <a:spcBef>
                <a:spcPts val="0"/>
              </a:spcBef>
              <a:spcAft>
                <a:spcPts val="0"/>
              </a:spcAft>
              <a:buNone/>
            </a:pPr>
            <a:r>
              <a:rPr b="1" lang="tr-TR"/>
              <a:t>Not:</a:t>
            </a:r>
            <a:r>
              <a:rPr lang="tr-TR"/>
              <a:t> </a:t>
            </a:r>
            <a:r>
              <a:rPr lang="tr-TR" u="sng"/>
              <a:t>Hemlik (Heimlich) Manevrası:</a:t>
            </a:r>
            <a:r>
              <a:rPr lang="tr-TR"/>
              <a:t> 1974 yılında Dr. Henry Heimlich tarafından geliştirilen bir ilk yardım tekniğidir. Amaç, diyaframı yukarı doğru iterek soluk borusundaki yabancı cismin dışarı atılmasını sağlamaktır. </a:t>
            </a:r>
            <a:r>
              <a:rPr lang="tr-TR" u="sng">
                <a:solidFill>
                  <a:schemeClr val="hlink"/>
                </a:solidFill>
                <a:hlinkClick r:id="rId2"/>
              </a:rPr>
              <a:t>https://youtube.com/shorts/eMKydIm7Hbw?si=jMSImZvMdihKYYw9</a:t>
            </a:r>
            <a:r>
              <a:rPr lang="tr-TR"/>
              <a:t> </a:t>
            </a:r>
            <a:r>
              <a:rPr lang="tr-TR" u="sng">
                <a:solidFill>
                  <a:schemeClr val="hlink"/>
                </a:solidFill>
                <a:hlinkClick r:id="rId3"/>
              </a:rPr>
              <a:t>https://www.cansinilkyardim.com/ilk-yardim-bilgileri/hemlik-heimlich-manevrasi-nedir/</a:t>
            </a:r>
            <a:r>
              <a:rPr lang="tr-TR"/>
              <a:t> </a:t>
            </a:r>
            <a:endParaRPr/>
          </a:p>
        </p:txBody>
      </p:sp>
      <p:sp>
        <p:nvSpPr>
          <p:cNvPr id="582" name="Google Shape;582;p29:notes"/>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30: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p30:notes"/>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tr-TR"/>
              <a:t>Slogan tekrar edilir.</a:t>
            </a:r>
            <a:endParaRPr/>
          </a:p>
        </p:txBody>
      </p:sp>
      <p:sp>
        <p:nvSpPr>
          <p:cNvPr id="599" name="Google Shape;599;p30:notes"/>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31: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p31:notes"/>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tr-TR"/>
              <a:t>Daha fazla ve detaylı bilgi için bu web sitesinin ziyaret edilebileceği söylenir.</a:t>
            </a:r>
            <a:endParaRPr/>
          </a:p>
        </p:txBody>
      </p:sp>
      <p:sp>
        <p:nvSpPr>
          <p:cNvPr id="614" name="Google Shape;614;p31:notes"/>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3: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3:notes"/>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tr-TR"/>
              <a:t>1) </a:t>
            </a:r>
            <a:r>
              <a:rPr lang="tr-TR"/>
              <a:t>Öğrencilere ilk yardımın öncelikli amaçlarının ne olabileceği konusunda söz hakkı verilir.</a:t>
            </a:r>
            <a:endParaRPr/>
          </a:p>
          <a:p>
            <a:pPr indent="0" lvl="0" marL="0" rtl="0" algn="l">
              <a:spcBef>
                <a:spcPts val="0"/>
              </a:spcBef>
              <a:spcAft>
                <a:spcPts val="0"/>
              </a:spcAft>
              <a:buNone/>
            </a:pPr>
            <a:r>
              <a:rPr lang="tr-TR"/>
              <a:t>2) Daha sonra amaçlar tek tek açılarak gösterilir. Üzerine konuşulur.</a:t>
            </a:r>
            <a:endParaRPr/>
          </a:p>
        </p:txBody>
      </p:sp>
      <p:sp>
        <p:nvSpPr>
          <p:cNvPr id="95" name="Google Shape;95;p3:notes"/>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4: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4:notes"/>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tr-TR"/>
              <a:t>1) Öğrencilere bu resimde neler olduğunu ve gözlerine nelerin çarptıkları sorulur.</a:t>
            </a:r>
            <a:endParaRPr/>
          </a:p>
          <a:p>
            <a:pPr indent="-317500" lvl="0" marL="457200" rtl="0" algn="l">
              <a:spcBef>
                <a:spcPts val="0"/>
              </a:spcBef>
              <a:spcAft>
                <a:spcPts val="0"/>
              </a:spcAft>
              <a:buClr>
                <a:schemeClr val="dk1"/>
              </a:buClr>
              <a:buSzPts val="1400"/>
              <a:buChar char="-"/>
            </a:pPr>
            <a:r>
              <a:rPr lang="tr-TR"/>
              <a:t>Şapkalı çocuk olayın yaşandığı yerin yakınına bir reflektör koymaktadır. (</a:t>
            </a:r>
            <a:r>
              <a:rPr b="1" lang="tr-TR">
                <a:solidFill>
                  <a:srgbClr val="FF0000"/>
                </a:solidFill>
              </a:rPr>
              <a:t>K</a:t>
            </a:r>
            <a:r>
              <a:rPr lang="tr-TR"/>
              <a:t>oruma)</a:t>
            </a:r>
            <a:endParaRPr/>
          </a:p>
          <a:p>
            <a:pPr indent="-317500" lvl="0" marL="457200" rtl="0" algn="l">
              <a:spcBef>
                <a:spcPts val="0"/>
              </a:spcBef>
              <a:spcAft>
                <a:spcPts val="0"/>
              </a:spcAft>
              <a:buSzPts val="1400"/>
              <a:buChar char="-"/>
            </a:pPr>
            <a:r>
              <a:rPr lang="tr-TR"/>
              <a:t>Sarı saçlı kız telefonla 1-1-2 Acil Yardım Servisini aramaktadır. (</a:t>
            </a:r>
            <a:r>
              <a:rPr b="1" lang="tr-TR">
                <a:solidFill>
                  <a:srgbClr val="FF0000"/>
                </a:solidFill>
              </a:rPr>
              <a:t>B</a:t>
            </a:r>
            <a:r>
              <a:rPr lang="tr-TR"/>
              <a:t>ildirme)</a:t>
            </a:r>
            <a:endParaRPr/>
          </a:p>
          <a:p>
            <a:pPr indent="-317500" lvl="0" marL="457200" rtl="0" algn="l">
              <a:spcBef>
                <a:spcPts val="0"/>
              </a:spcBef>
              <a:spcAft>
                <a:spcPts val="0"/>
              </a:spcAft>
              <a:buSzPts val="1400"/>
              <a:buChar char="-"/>
            </a:pPr>
            <a:r>
              <a:rPr lang="tr-TR"/>
              <a:t>Başka biri kazazedenin yanındadır ve yanında ilk yardım çantası bulunmaktadır. (</a:t>
            </a:r>
            <a:r>
              <a:rPr b="1" lang="tr-TR">
                <a:solidFill>
                  <a:srgbClr val="FF0000"/>
                </a:solidFill>
              </a:rPr>
              <a:t>K</a:t>
            </a:r>
            <a:r>
              <a:rPr lang="tr-TR"/>
              <a:t>urtarma)</a:t>
            </a:r>
            <a:endParaRPr/>
          </a:p>
        </p:txBody>
      </p:sp>
      <p:sp>
        <p:nvSpPr>
          <p:cNvPr id="115" name="Google Shape;115;p4:notes"/>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5: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5:notes"/>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tr-TR"/>
              <a:t>1) </a:t>
            </a:r>
            <a:r>
              <a:rPr lang="tr-TR"/>
              <a:t>Öğrencilere “k-b-k” nın açılımı sorulur. Önceki sayfadaki görsele dikkat çekilir. </a:t>
            </a:r>
            <a:endParaRPr/>
          </a:p>
          <a:p>
            <a:pPr indent="0" lvl="0" marL="0" rtl="0" algn="l">
              <a:spcBef>
                <a:spcPts val="0"/>
              </a:spcBef>
              <a:spcAft>
                <a:spcPts val="0"/>
              </a:spcAft>
              <a:buNone/>
            </a:pPr>
            <a:r>
              <a:rPr lang="tr-TR"/>
              <a:t>2) (Koruma-Bildirme-Kurtarma)</a:t>
            </a:r>
            <a:endParaRPr/>
          </a:p>
        </p:txBody>
      </p:sp>
      <p:sp>
        <p:nvSpPr>
          <p:cNvPr id="130" name="Google Shape;130;p5:notes"/>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6: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6:notes"/>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tr-TR"/>
              <a:t>Her madde tek tek açılarak üzerine konuşulur.</a:t>
            </a:r>
            <a:endParaRPr/>
          </a:p>
        </p:txBody>
      </p:sp>
      <p:sp>
        <p:nvSpPr>
          <p:cNvPr id="144" name="Google Shape;144;p6:notes"/>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7: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7:notes"/>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tr-TR"/>
              <a:t>1) Öğrencilere 1-1-2’yi aradığımızda vermemiz gereken bilgilerin neler olduğu sorulur.</a:t>
            </a:r>
            <a:endParaRPr/>
          </a:p>
          <a:p>
            <a:pPr indent="0" lvl="0" marL="0" rtl="0" algn="l">
              <a:spcBef>
                <a:spcPts val="0"/>
              </a:spcBef>
              <a:spcAft>
                <a:spcPts val="0"/>
              </a:spcAft>
              <a:buNone/>
            </a:pPr>
            <a:r>
              <a:rPr lang="tr-TR"/>
              <a:t>2) Öğrencilerden cevaplar alındıktan sonra cevaplar tek tek açılıp gösterilir.</a:t>
            </a:r>
            <a:endParaRPr/>
          </a:p>
        </p:txBody>
      </p:sp>
      <p:sp>
        <p:nvSpPr>
          <p:cNvPr id="166" name="Google Shape;166;p7:notes"/>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8:notes"/>
          <p:cNvSpPr/>
          <p:nvPr>
            <p:ph idx="2" type="sldImg"/>
          </p:nvPr>
        </p:nvSpPr>
        <p:spPr>
          <a:xfrm>
            <a:off x="6057900" y="1285875"/>
            <a:ext cx="6172200" cy="3471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8:notes"/>
          <p:cNvSpPr txBox="1"/>
          <p:nvPr>
            <p:ph idx="1" type="body"/>
          </p:nvPr>
        </p:nvSpPr>
        <p:spPr>
          <a:xfrm>
            <a:off x="1828800" y="4951413"/>
            <a:ext cx="14630400" cy="4049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tr-TR"/>
              <a:t>Her madde tek tek açılarak üzerine konuşulur.</a:t>
            </a:r>
            <a:endParaRPr/>
          </a:p>
        </p:txBody>
      </p:sp>
      <p:sp>
        <p:nvSpPr>
          <p:cNvPr id="185" name="Google Shape;185;p8:notes"/>
          <p:cNvSpPr txBox="1"/>
          <p:nvPr>
            <p:ph idx="12" type="sldNum"/>
          </p:nvPr>
        </p:nvSpPr>
        <p:spPr>
          <a:xfrm>
            <a:off x="10358438" y="9771063"/>
            <a:ext cx="7924800" cy="5159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15" name="Shape 15"/>
        <p:cNvGrpSpPr/>
        <p:nvPr/>
      </p:nvGrpSpPr>
      <p:grpSpPr>
        <a:xfrm>
          <a:off x="0" y="0"/>
          <a:ext cx="0" cy="0"/>
          <a:chOff x="0" y="0"/>
          <a:chExt cx="0" cy="0"/>
        </a:xfrm>
      </p:grpSpPr>
      <p:sp>
        <p:nvSpPr>
          <p:cNvPr id="16" name="Google Shape;16;p33"/>
          <p:cNvSpPr txBox="1"/>
          <p:nvPr>
            <p:ph idx="11" type="ftr"/>
          </p:nvPr>
        </p:nvSpPr>
        <p:spPr>
          <a:xfrm>
            <a:off x="6217920" y="9566910"/>
            <a:ext cx="5852160" cy="51435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33"/>
          <p:cNvSpPr txBox="1"/>
          <p:nvPr>
            <p:ph idx="10" type="dt"/>
          </p:nvPr>
        </p:nvSpPr>
        <p:spPr>
          <a:xfrm>
            <a:off x="914400" y="9566910"/>
            <a:ext cx="4206240" cy="51435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33"/>
          <p:cNvSpPr txBox="1"/>
          <p:nvPr>
            <p:ph idx="12" type="sldNum"/>
          </p:nvPr>
        </p:nvSpPr>
        <p:spPr>
          <a:xfrm>
            <a:off x="13167361" y="9566910"/>
            <a:ext cx="4206240" cy="51435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tr-TR"/>
              <a:t>‹#›</a:t>
            </a:fld>
            <a:endParaRPr b="0" i="0" sz="1800" u="none" cap="none" strike="noStrike">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9" name="Shape 19"/>
        <p:cNvGrpSpPr/>
        <p:nvPr/>
      </p:nvGrpSpPr>
      <p:grpSpPr>
        <a:xfrm>
          <a:off x="0" y="0"/>
          <a:ext cx="0" cy="0"/>
          <a:chOff x="0" y="0"/>
          <a:chExt cx="0" cy="0"/>
        </a:xfrm>
      </p:grpSpPr>
      <p:sp>
        <p:nvSpPr>
          <p:cNvPr id="20" name="Google Shape;20;p34"/>
          <p:cNvSpPr txBox="1"/>
          <p:nvPr>
            <p:ph type="ctrTitle"/>
          </p:nvPr>
        </p:nvSpPr>
        <p:spPr>
          <a:xfrm>
            <a:off x="1371600" y="3188970"/>
            <a:ext cx="15544800" cy="216027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4"/>
          <p:cNvSpPr txBox="1"/>
          <p:nvPr>
            <p:ph idx="1" type="subTitle"/>
          </p:nvPr>
        </p:nvSpPr>
        <p:spPr>
          <a:xfrm>
            <a:off x="2743200" y="5760720"/>
            <a:ext cx="12801600" cy="257175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4"/>
          <p:cNvSpPr txBox="1"/>
          <p:nvPr>
            <p:ph idx="11" type="ftr"/>
          </p:nvPr>
        </p:nvSpPr>
        <p:spPr>
          <a:xfrm>
            <a:off x="6217920" y="9566910"/>
            <a:ext cx="5852160" cy="51435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4"/>
          <p:cNvSpPr txBox="1"/>
          <p:nvPr>
            <p:ph idx="10" type="dt"/>
          </p:nvPr>
        </p:nvSpPr>
        <p:spPr>
          <a:xfrm>
            <a:off x="914400" y="9566910"/>
            <a:ext cx="4206240" cy="51435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4"/>
          <p:cNvSpPr txBox="1"/>
          <p:nvPr>
            <p:ph idx="12" type="sldNum"/>
          </p:nvPr>
        </p:nvSpPr>
        <p:spPr>
          <a:xfrm>
            <a:off x="13167361" y="9566910"/>
            <a:ext cx="4206240" cy="51435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tr-TR"/>
              <a:t>‹#›</a:t>
            </a:fld>
            <a:endParaRPr sz="1800">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5" name="Shape 25"/>
        <p:cNvGrpSpPr/>
        <p:nvPr/>
      </p:nvGrpSpPr>
      <p:grpSpPr>
        <a:xfrm>
          <a:off x="0" y="0"/>
          <a:ext cx="0" cy="0"/>
          <a:chOff x="0" y="0"/>
          <a:chExt cx="0" cy="0"/>
        </a:xfrm>
      </p:grpSpPr>
      <p:sp>
        <p:nvSpPr>
          <p:cNvPr id="26" name="Google Shape;26;p35"/>
          <p:cNvSpPr txBox="1"/>
          <p:nvPr>
            <p:ph type="title"/>
          </p:nvPr>
        </p:nvSpPr>
        <p:spPr>
          <a:xfrm>
            <a:off x="3959098" y="5411470"/>
            <a:ext cx="10369803" cy="139319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2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5"/>
          <p:cNvSpPr txBox="1"/>
          <p:nvPr>
            <p:ph idx="1" type="body"/>
          </p:nvPr>
        </p:nvSpPr>
        <p:spPr>
          <a:xfrm>
            <a:off x="1840738" y="2703321"/>
            <a:ext cx="14606523" cy="3769995"/>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i="0">
                <a:solidFill>
                  <a:schemeClr val="dk1"/>
                </a:solidFil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8" name="Google Shape;28;p35"/>
          <p:cNvSpPr txBox="1"/>
          <p:nvPr>
            <p:ph idx="11" type="ftr"/>
          </p:nvPr>
        </p:nvSpPr>
        <p:spPr>
          <a:xfrm>
            <a:off x="6217920" y="9566910"/>
            <a:ext cx="5852160" cy="51435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5"/>
          <p:cNvSpPr txBox="1"/>
          <p:nvPr>
            <p:ph idx="10" type="dt"/>
          </p:nvPr>
        </p:nvSpPr>
        <p:spPr>
          <a:xfrm>
            <a:off x="914400" y="9566910"/>
            <a:ext cx="4206240" cy="51435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5"/>
          <p:cNvSpPr txBox="1"/>
          <p:nvPr>
            <p:ph idx="12" type="sldNum"/>
          </p:nvPr>
        </p:nvSpPr>
        <p:spPr>
          <a:xfrm>
            <a:off x="13167361" y="9566910"/>
            <a:ext cx="4206240" cy="51435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tr-TR"/>
              <a:t>‹#›</a:t>
            </a:fld>
            <a:endParaRPr sz="1800">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36"/>
          <p:cNvSpPr txBox="1"/>
          <p:nvPr>
            <p:ph type="title"/>
          </p:nvPr>
        </p:nvSpPr>
        <p:spPr>
          <a:xfrm>
            <a:off x="3959098" y="5411470"/>
            <a:ext cx="10369803" cy="139319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2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36"/>
          <p:cNvSpPr txBox="1"/>
          <p:nvPr>
            <p:ph idx="1" type="body"/>
          </p:nvPr>
        </p:nvSpPr>
        <p:spPr>
          <a:xfrm>
            <a:off x="914400" y="2366010"/>
            <a:ext cx="7955280" cy="678942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4" name="Google Shape;34;p36"/>
          <p:cNvSpPr txBox="1"/>
          <p:nvPr>
            <p:ph idx="2" type="body"/>
          </p:nvPr>
        </p:nvSpPr>
        <p:spPr>
          <a:xfrm>
            <a:off x="9418320" y="2366010"/>
            <a:ext cx="7955280" cy="678942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5" name="Google Shape;35;p36"/>
          <p:cNvSpPr txBox="1"/>
          <p:nvPr>
            <p:ph idx="11" type="ftr"/>
          </p:nvPr>
        </p:nvSpPr>
        <p:spPr>
          <a:xfrm>
            <a:off x="6217920" y="9566910"/>
            <a:ext cx="5852160" cy="51435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6"/>
          <p:cNvSpPr txBox="1"/>
          <p:nvPr>
            <p:ph idx="10" type="dt"/>
          </p:nvPr>
        </p:nvSpPr>
        <p:spPr>
          <a:xfrm>
            <a:off x="914400" y="9566910"/>
            <a:ext cx="4206240" cy="51435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36"/>
          <p:cNvSpPr txBox="1"/>
          <p:nvPr>
            <p:ph idx="12" type="sldNum"/>
          </p:nvPr>
        </p:nvSpPr>
        <p:spPr>
          <a:xfrm>
            <a:off x="13167361" y="9566910"/>
            <a:ext cx="4206240" cy="51435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tr-TR"/>
              <a:t>‹#›</a:t>
            </a:fld>
            <a:endParaRPr sz="1800">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38" name="Shape 38"/>
        <p:cNvGrpSpPr/>
        <p:nvPr/>
      </p:nvGrpSpPr>
      <p:grpSpPr>
        <a:xfrm>
          <a:off x="0" y="0"/>
          <a:ext cx="0" cy="0"/>
          <a:chOff x="0" y="0"/>
          <a:chExt cx="0" cy="0"/>
        </a:xfrm>
      </p:grpSpPr>
      <p:pic>
        <p:nvPicPr>
          <p:cNvPr id="39" name="Google Shape;39;p37"/>
          <p:cNvPicPr preferRelativeResize="0"/>
          <p:nvPr/>
        </p:nvPicPr>
        <p:blipFill rotWithShape="1">
          <a:blip r:embed="rId2">
            <a:alphaModFix/>
          </a:blip>
          <a:srcRect b="0" l="0" r="0" t="0"/>
          <a:stretch/>
        </p:blipFill>
        <p:spPr>
          <a:xfrm>
            <a:off x="0" y="0"/>
            <a:ext cx="18287999" cy="10286997"/>
          </a:xfrm>
          <a:prstGeom prst="rect">
            <a:avLst/>
          </a:prstGeom>
          <a:noFill/>
          <a:ln>
            <a:noFill/>
          </a:ln>
        </p:spPr>
      </p:pic>
      <p:sp>
        <p:nvSpPr>
          <p:cNvPr id="40" name="Google Shape;40;p37"/>
          <p:cNvSpPr/>
          <p:nvPr/>
        </p:nvSpPr>
        <p:spPr>
          <a:xfrm>
            <a:off x="15598141" y="414527"/>
            <a:ext cx="2013585" cy="9458325"/>
          </a:xfrm>
          <a:custGeom>
            <a:rect b="b" l="l" r="r" t="t"/>
            <a:pathLst>
              <a:path extrusionOk="0" h="9458325" w="2013584">
                <a:moveTo>
                  <a:pt x="237236" y="132715"/>
                </a:moveTo>
                <a:lnTo>
                  <a:pt x="196850" y="132715"/>
                </a:lnTo>
                <a:lnTo>
                  <a:pt x="196850" y="185039"/>
                </a:lnTo>
                <a:lnTo>
                  <a:pt x="192151" y="189738"/>
                </a:lnTo>
                <a:lnTo>
                  <a:pt x="189738" y="192024"/>
                </a:lnTo>
                <a:lnTo>
                  <a:pt x="185039" y="192024"/>
                </a:lnTo>
                <a:lnTo>
                  <a:pt x="178054" y="190334"/>
                </a:lnTo>
                <a:lnTo>
                  <a:pt x="171996" y="185547"/>
                </a:lnTo>
                <a:lnTo>
                  <a:pt x="167728" y="178104"/>
                </a:lnTo>
                <a:lnTo>
                  <a:pt x="166128" y="168529"/>
                </a:lnTo>
                <a:lnTo>
                  <a:pt x="163703" y="161290"/>
                </a:lnTo>
                <a:lnTo>
                  <a:pt x="166116" y="154178"/>
                </a:lnTo>
                <a:lnTo>
                  <a:pt x="168402" y="151765"/>
                </a:lnTo>
                <a:lnTo>
                  <a:pt x="170815" y="149479"/>
                </a:lnTo>
                <a:lnTo>
                  <a:pt x="173228" y="147066"/>
                </a:lnTo>
                <a:lnTo>
                  <a:pt x="177927" y="147066"/>
                </a:lnTo>
                <a:lnTo>
                  <a:pt x="184569" y="149123"/>
                </a:lnTo>
                <a:lnTo>
                  <a:pt x="190093" y="154520"/>
                </a:lnTo>
                <a:lnTo>
                  <a:pt x="194259" y="162128"/>
                </a:lnTo>
                <a:lnTo>
                  <a:pt x="196811" y="170688"/>
                </a:lnTo>
                <a:lnTo>
                  <a:pt x="196850" y="185039"/>
                </a:lnTo>
                <a:lnTo>
                  <a:pt x="196850" y="132715"/>
                </a:lnTo>
                <a:lnTo>
                  <a:pt x="182753" y="132715"/>
                </a:lnTo>
                <a:lnTo>
                  <a:pt x="167436" y="135610"/>
                </a:lnTo>
                <a:lnTo>
                  <a:pt x="154559" y="143408"/>
                </a:lnTo>
                <a:lnTo>
                  <a:pt x="145669" y="154736"/>
                </a:lnTo>
                <a:lnTo>
                  <a:pt x="142367" y="168275"/>
                </a:lnTo>
                <a:lnTo>
                  <a:pt x="144881" y="182880"/>
                </a:lnTo>
                <a:lnTo>
                  <a:pt x="151841" y="194360"/>
                </a:lnTo>
                <a:lnTo>
                  <a:pt x="162344" y="202298"/>
                </a:lnTo>
                <a:lnTo>
                  <a:pt x="175514" y="206248"/>
                </a:lnTo>
                <a:lnTo>
                  <a:pt x="175514" y="213360"/>
                </a:lnTo>
                <a:lnTo>
                  <a:pt x="177927" y="215773"/>
                </a:lnTo>
                <a:lnTo>
                  <a:pt x="177927" y="218186"/>
                </a:lnTo>
                <a:lnTo>
                  <a:pt x="160909" y="221081"/>
                </a:lnTo>
                <a:lnTo>
                  <a:pt x="146519" y="228879"/>
                </a:lnTo>
                <a:lnTo>
                  <a:pt x="136563" y="240207"/>
                </a:lnTo>
                <a:lnTo>
                  <a:pt x="132842" y="253746"/>
                </a:lnTo>
                <a:lnTo>
                  <a:pt x="136232" y="266560"/>
                </a:lnTo>
                <a:lnTo>
                  <a:pt x="145872" y="276275"/>
                </a:lnTo>
                <a:lnTo>
                  <a:pt x="160858" y="282448"/>
                </a:lnTo>
                <a:lnTo>
                  <a:pt x="180340" y="284607"/>
                </a:lnTo>
                <a:lnTo>
                  <a:pt x="199428" y="281393"/>
                </a:lnTo>
                <a:lnTo>
                  <a:pt x="213588" y="273075"/>
                </a:lnTo>
                <a:lnTo>
                  <a:pt x="215557" y="270510"/>
                </a:lnTo>
                <a:lnTo>
                  <a:pt x="222389" y="261632"/>
                </a:lnTo>
                <a:lnTo>
                  <a:pt x="225425" y="249047"/>
                </a:lnTo>
                <a:lnTo>
                  <a:pt x="224497" y="239141"/>
                </a:lnTo>
                <a:lnTo>
                  <a:pt x="221576" y="230606"/>
                </a:lnTo>
                <a:lnTo>
                  <a:pt x="219710" y="227838"/>
                </a:lnTo>
                <a:lnTo>
                  <a:pt x="216420" y="222973"/>
                </a:lnTo>
                <a:lnTo>
                  <a:pt x="208788" y="215773"/>
                </a:lnTo>
                <a:lnTo>
                  <a:pt x="206502" y="214604"/>
                </a:lnTo>
                <a:lnTo>
                  <a:pt x="206502" y="242062"/>
                </a:lnTo>
                <a:lnTo>
                  <a:pt x="206502" y="251587"/>
                </a:lnTo>
                <a:lnTo>
                  <a:pt x="204749" y="259588"/>
                </a:lnTo>
                <a:lnTo>
                  <a:pt x="199669" y="265531"/>
                </a:lnTo>
                <a:lnTo>
                  <a:pt x="191490" y="269240"/>
                </a:lnTo>
                <a:lnTo>
                  <a:pt x="180467" y="270510"/>
                </a:lnTo>
                <a:lnTo>
                  <a:pt x="180340" y="270383"/>
                </a:lnTo>
                <a:lnTo>
                  <a:pt x="170624" y="268719"/>
                </a:lnTo>
                <a:lnTo>
                  <a:pt x="163131" y="264147"/>
                </a:lnTo>
                <a:lnTo>
                  <a:pt x="158292" y="257365"/>
                </a:lnTo>
                <a:lnTo>
                  <a:pt x="156591" y="249047"/>
                </a:lnTo>
                <a:lnTo>
                  <a:pt x="158686" y="242062"/>
                </a:lnTo>
                <a:lnTo>
                  <a:pt x="164338" y="236016"/>
                </a:lnTo>
                <a:lnTo>
                  <a:pt x="172656" y="231749"/>
                </a:lnTo>
                <a:lnTo>
                  <a:pt x="182753" y="230124"/>
                </a:lnTo>
                <a:lnTo>
                  <a:pt x="189865" y="230124"/>
                </a:lnTo>
                <a:lnTo>
                  <a:pt x="192278" y="232537"/>
                </a:lnTo>
                <a:lnTo>
                  <a:pt x="194564" y="234950"/>
                </a:lnTo>
                <a:lnTo>
                  <a:pt x="201803" y="239649"/>
                </a:lnTo>
                <a:lnTo>
                  <a:pt x="206502" y="242062"/>
                </a:lnTo>
                <a:lnTo>
                  <a:pt x="206502" y="214604"/>
                </a:lnTo>
                <a:lnTo>
                  <a:pt x="204089" y="213360"/>
                </a:lnTo>
                <a:lnTo>
                  <a:pt x="199263" y="206248"/>
                </a:lnTo>
                <a:lnTo>
                  <a:pt x="199263" y="201549"/>
                </a:lnTo>
                <a:lnTo>
                  <a:pt x="206375" y="196723"/>
                </a:lnTo>
                <a:lnTo>
                  <a:pt x="211493" y="192024"/>
                </a:lnTo>
                <a:lnTo>
                  <a:pt x="220726" y="161290"/>
                </a:lnTo>
                <a:lnTo>
                  <a:pt x="218313" y="154051"/>
                </a:lnTo>
                <a:lnTo>
                  <a:pt x="213487" y="146939"/>
                </a:lnTo>
                <a:lnTo>
                  <a:pt x="218313" y="146939"/>
                </a:lnTo>
                <a:lnTo>
                  <a:pt x="224561" y="142240"/>
                </a:lnTo>
                <a:lnTo>
                  <a:pt x="237236" y="132715"/>
                </a:lnTo>
                <a:close/>
              </a:path>
              <a:path extrusionOk="0" h="9458325" w="2013584">
                <a:moveTo>
                  <a:pt x="313055" y="170815"/>
                </a:moveTo>
                <a:lnTo>
                  <a:pt x="284607" y="170815"/>
                </a:lnTo>
                <a:lnTo>
                  <a:pt x="284607" y="142367"/>
                </a:lnTo>
                <a:lnTo>
                  <a:pt x="265684" y="142367"/>
                </a:lnTo>
                <a:lnTo>
                  <a:pt x="265684" y="170815"/>
                </a:lnTo>
                <a:lnTo>
                  <a:pt x="237236" y="170815"/>
                </a:lnTo>
                <a:lnTo>
                  <a:pt x="237236" y="189738"/>
                </a:lnTo>
                <a:lnTo>
                  <a:pt x="265684" y="189738"/>
                </a:lnTo>
                <a:lnTo>
                  <a:pt x="265684" y="218313"/>
                </a:lnTo>
                <a:lnTo>
                  <a:pt x="284607" y="218313"/>
                </a:lnTo>
                <a:lnTo>
                  <a:pt x="284607" y="189738"/>
                </a:lnTo>
                <a:lnTo>
                  <a:pt x="313055" y="189738"/>
                </a:lnTo>
                <a:lnTo>
                  <a:pt x="313055" y="170815"/>
                </a:lnTo>
                <a:close/>
              </a:path>
              <a:path extrusionOk="0" h="9458325" w="2013584">
                <a:moveTo>
                  <a:pt x="417576" y="208788"/>
                </a:moveTo>
                <a:lnTo>
                  <a:pt x="412102" y="160604"/>
                </a:lnTo>
                <a:lnTo>
                  <a:pt x="398526" y="122237"/>
                </a:lnTo>
                <a:lnTo>
                  <a:pt x="398526" y="208788"/>
                </a:lnTo>
                <a:lnTo>
                  <a:pt x="391718" y="259092"/>
                </a:lnTo>
                <a:lnTo>
                  <a:pt x="372529" y="304380"/>
                </a:lnTo>
                <a:lnTo>
                  <a:pt x="342798" y="342811"/>
                </a:lnTo>
                <a:lnTo>
                  <a:pt x="304368" y="372541"/>
                </a:lnTo>
                <a:lnTo>
                  <a:pt x="259080" y="391731"/>
                </a:lnTo>
                <a:lnTo>
                  <a:pt x="208788" y="398526"/>
                </a:lnTo>
                <a:lnTo>
                  <a:pt x="208788" y="398653"/>
                </a:lnTo>
                <a:lnTo>
                  <a:pt x="158483" y="391858"/>
                </a:lnTo>
                <a:lnTo>
                  <a:pt x="113195" y="372656"/>
                </a:lnTo>
                <a:lnTo>
                  <a:pt x="74764" y="342925"/>
                </a:lnTo>
                <a:lnTo>
                  <a:pt x="45034" y="304469"/>
                </a:lnTo>
                <a:lnTo>
                  <a:pt x="25844" y="259156"/>
                </a:lnTo>
                <a:lnTo>
                  <a:pt x="19050" y="208788"/>
                </a:lnTo>
                <a:lnTo>
                  <a:pt x="25869" y="158432"/>
                </a:lnTo>
                <a:lnTo>
                  <a:pt x="45034" y="113169"/>
                </a:lnTo>
                <a:lnTo>
                  <a:pt x="74764" y="74714"/>
                </a:lnTo>
                <a:lnTo>
                  <a:pt x="113195" y="44958"/>
                </a:lnTo>
                <a:lnTo>
                  <a:pt x="158483" y="25742"/>
                </a:lnTo>
                <a:lnTo>
                  <a:pt x="208788" y="18923"/>
                </a:lnTo>
                <a:lnTo>
                  <a:pt x="259105" y="25742"/>
                </a:lnTo>
                <a:lnTo>
                  <a:pt x="304406" y="44958"/>
                </a:lnTo>
                <a:lnTo>
                  <a:pt x="342798" y="74663"/>
                </a:lnTo>
                <a:lnTo>
                  <a:pt x="372529" y="113118"/>
                </a:lnTo>
                <a:lnTo>
                  <a:pt x="391718" y="158483"/>
                </a:lnTo>
                <a:lnTo>
                  <a:pt x="398526" y="208788"/>
                </a:lnTo>
                <a:lnTo>
                  <a:pt x="398526" y="122237"/>
                </a:lnTo>
                <a:lnTo>
                  <a:pt x="371983" y="77774"/>
                </a:lnTo>
                <a:lnTo>
                  <a:pt x="339737" y="45554"/>
                </a:lnTo>
                <a:lnTo>
                  <a:pt x="300990" y="21043"/>
                </a:lnTo>
                <a:lnTo>
                  <a:pt x="256933" y="5461"/>
                </a:lnTo>
                <a:lnTo>
                  <a:pt x="208788" y="0"/>
                </a:lnTo>
                <a:lnTo>
                  <a:pt x="160591" y="5461"/>
                </a:lnTo>
                <a:lnTo>
                  <a:pt x="116509" y="21043"/>
                </a:lnTo>
                <a:lnTo>
                  <a:pt x="77762" y="45554"/>
                </a:lnTo>
                <a:lnTo>
                  <a:pt x="45542" y="77774"/>
                </a:lnTo>
                <a:lnTo>
                  <a:pt x="21031" y="116522"/>
                </a:lnTo>
                <a:lnTo>
                  <a:pt x="5448" y="160604"/>
                </a:lnTo>
                <a:lnTo>
                  <a:pt x="0" y="208788"/>
                </a:lnTo>
                <a:lnTo>
                  <a:pt x="5448" y="256984"/>
                </a:lnTo>
                <a:lnTo>
                  <a:pt x="21031" y="301066"/>
                </a:lnTo>
                <a:lnTo>
                  <a:pt x="45542" y="339813"/>
                </a:lnTo>
                <a:lnTo>
                  <a:pt x="77762" y="372033"/>
                </a:lnTo>
                <a:lnTo>
                  <a:pt x="116509" y="396544"/>
                </a:lnTo>
                <a:lnTo>
                  <a:pt x="160591" y="412127"/>
                </a:lnTo>
                <a:lnTo>
                  <a:pt x="208788" y="417576"/>
                </a:lnTo>
                <a:lnTo>
                  <a:pt x="256971" y="412115"/>
                </a:lnTo>
                <a:lnTo>
                  <a:pt x="294995" y="398653"/>
                </a:lnTo>
                <a:lnTo>
                  <a:pt x="301053" y="396519"/>
                </a:lnTo>
                <a:lnTo>
                  <a:pt x="339801" y="371995"/>
                </a:lnTo>
                <a:lnTo>
                  <a:pt x="372021" y="339750"/>
                </a:lnTo>
                <a:lnTo>
                  <a:pt x="396532" y="301002"/>
                </a:lnTo>
                <a:lnTo>
                  <a:pt x="412115" y="256946"/>
                </a:lnTo>
                <a:lnTo>
                  <a:pt x="417576" y="208788"/>
                </a:lnTo>
                <a:close/>
              </a:path>
              <a:path extrusionOk="0" h="9458325" w="2013584">
                <a:moveTo>
                  <a:pt x="969264" y="151765"/>
                </a:moveTo>
                <a:lnTo>
                  <a:pt x="967625" y="144856"/>
                </a:lnTo>
                <a:lnTo>
                  <a:pt x="963320" y="138785"/>
                </a:lnTo>
                <a:lnTo>
                  <a:pt x="957262" y="134480"/>
                </a:lnTo>
                <a:lnTo>
                  <a:pt x="950341" y="132842"/>
                </a:lnTo>
                <a:lnTo>
                  <a:pt x="943356" y="134480"/>
                </a:lnTo>
                <a:lnTo>
                  <a:pt x="937298" y="138785"/>
                </a:lnTo>
                <a:lnTo>
                  <a:pt x="933030" y="144856"/>
                </a:lnTo>
                <a:lnTo>
                  <a:pt x="931418" y="151765"/>
                </a:lnTo>
                <a:lnTo>
                  <a:pt x="933043" y="158762"/>
                </a:lnTo>
                <a:lnTo>
                  <a:pt x="937348" y="164871"/>
                </a:lnTo>
                <a:lnTo>
                  <a:pt x="943419" y="169189"/>
                </a:lnTo>
                <a:lnTo>
                  <a:pt x="950341" y="170815"/>
                </a:lnTo>
                <a:lnTo>
                  <a:pt x="957262" y="169189"/>
                </a:lnTo>
                <a:lnTo>
                  <a:pt x="963320" y="164871"/>
                </a:lnTo>
                <a:lnTo>
                  <a:pt x="967625" y="158762"/>
                </a:lnTo>
                <a:lnTo>
                  <a:pt x="969264" y="151765"/>
                </a:lnTo>
                <a:close/>
              </a:path>
              <a:path extrusionOk="0" h="9458325" w="2013584">
                <a:moveTo>
                  <a:pt x="969391" y="180340"/>
                </a:moveTo>
                <a:lnTo>
                  <a:pt x="931418" y="180340"/>
                </a:lnTo>
                <a:lnTo>
                  <a:pt x="931418" y="284734"/>
                </a:lnTo>
                <a:lnTo>
                  <a:pt x="969391" y="284734"/>
                </a:lnTo>
                <a:lnTo>
                  <a:pt x="969391" y="180340"/>
                </a:lnTo>
                <a:close/>
              </a:path>
              <a:path extrusionOk="0" h="9458325" w="2013584">
                <a:moveTo>
                  <a:pt x="1092835" y="227838"/>
                </a:moveTo>
                <a:lnTo>
                  <a:pt x="1090764" y="208915"/>
                </a:lnTo>
                <a:lnTo>
                  <a:pt x="1090599" y="207403"/>
                </a:lnTo>
                <a:lnTo>
                  <a:pt x="1085913" y="196977"/>
                </a:lnTo>
                <a:lnTo>
                  <a:pt x="1083906" y="192519"/>
                </a:lnTo>
                <a:lnTo>
                  <a:pt x="1072794" y="183426"/>
                </a:lnTo>
                <a:lnTo>
                  <a:pt x="1057275" y="180340"/>
                </a:lnTo>
                <a:lnTo>
                  <a:pt x="1057148" y="180340"/>
                </a:lnTo>
                <a:lnTo>
                  <a:pt x="1041336" y="182943"/>
                </a:lnTo>
                <a:lnTo>
                  <a:pt x="1031951" y="188658"/>
                </a:lnTo>
                <a:lnTo>
                  <a:pt x="1027442" y="194386"/>
                </a:lnTo>
                <a:lnTo>
                  <a:pt x="1026287" y="196977"/>
                </a:lnTo>
                <a:lnTo>
                  <a:pt x="1026287" y="180340"/>
                </a:lnTo>
                <a:lnTo>
                  <a:pt x="988314" y="180340"/>
                </a:lnTo>
                <a:lnTo>
                  <a:pt x="988314" y="284734"/>
                </a:lnTo>
                <a:lnTo>
                  <a:pt x="1026287" y="284734"/>
                </a:lnTo>
                <a:lnTo>
                  <a:pt x="1026287" y="208915"/>
                </a:lnTo>
                <a:lnTo>
                  <a:pt x="1052449" y="208915"/>
                </a:lnTo>
                <a:lnTo>
                  <a:pt x="1054862" y="218440"/>
                </a:lnTo>
                <a:lnTo>
                  <a:pt x="1054862" y="284734"/>
                </a:lnTo>
                <a:lnTo>
                  <a:pt x="1092835" y="284734"/>
                </a:lnTo>
                <a:lnTo>
                  <a:pt x="1092835" y="227838"/>
                </a:lnTo>
                <a:close/>
              </a:path>
              <a:path extrusionOk="0" h="9458325" w="2013584">
                <a:moveTo>
                  <a:pt x="1216152" y="208788"/>
                </a:moveTo>
                <a:lnTo>
                  <a:pt x="1210678" y="160604"/>
                </a:lnTo>
                <a:lnTo>
                  <a:pt x="1197102" y="122237"/>
                </a:lnTo>
                <a:lnTo>
                  <a:pt x="1197102" y="208788"/>
                </a:lnTo>
                <a:lnTo>
                  <a:pt x="1190294" y="259092"/>
                </a:lnTo>
                <a:lnTo>
                  <a:pt x="1171105" y="304380"/>
                </a:lnTo>
                <a:lnTo>
                  <a:pt x="1141374" y="342811"/>
                </a:lnTo>
                <a:lnTo>
                  <a:pt x="1102944" y="372541"/>
                </a:lnTo>
                <a:lnTo>
                  <a:pt x="1057656" y="391731"/>
                </a:lnTo>
                <a:lnTo>
                  <a:pt x="1007364" y="398526"/>
                </a:lnTo>
                <a:lnTo>
                  <a:pt x="1007364" y="398653"/>
                </a:lnTo>
                <a:lnTo>
                  <a:pt x="957059" y="391858"/>
                </a:lnTo>
                <a:lnTo>
                  <a:pt x="911771" y="372656"/>
                </a:lnTo>
                <a:lnTo>
                  <a:pt x="873340" y="342925"/>
                </a:lnTo>
                <a:lnTo>
                  <a:pt x="843610" y="304469"/>
                </a:lnTo>
                <a:lnTo>
                  <a:pt x="824420" y="259156"/>
                </a:lnTo>
                <a:lnTo>
                  <a:pt x="817626" y="208788"/>
                </a:lnTo>
                <a:lnTo>
                  <a:pt x="824445" y="158432"/>
                </a:lnTo>
                <a:lnTo>
                  <a:pt x="843610" y="113169"/>
                </a:lnTo>
                <a:lnTo>
                  <a:pt x="873340" y="74714"/>
                </a:lnTo>
                <a:lnTo>
                  <a:pt x="911771" y="44958"/>
                </a:lnTo>
                <a:lnTo>
                  <a:pt x="957059" y="25742"/>
                </a:lnTo>
                <a:lnTo>
                  <a:pt x="1007364" y="18923"/>
                </a:lnTo>
                <a:lnTo>
                  <a:pt x="1057681" y="25742"/>
                </a:lnTo>
                <a:lnTo>
                  <a:pt x="1102982" y="44958"/>
                </a:lnTo>
                <a:lnTo>
                  <a:pt x="1141374" y="74663"/>
                </a:lnTo>
                <a:lnTo>
                  <a:pt x="1171105" y="113118"/>
                </a:lnTo>
                <a:lnTo>
                  <a:pt x="1190294" y="158432"/>
                </a:lnTo>
                <a:lnTo>
                  <a:pt x="1197102" y="208788"/>
                </a:lnTo>
                <a:lnTo>
                  <a:pt x="1197102" y="122237"/>
                </a:lnTo>
                <a:lnTo>
                  <a:pt x="1170559" y="77774"/>
                </a:lnTo>
                <a:lnTo>
                  <a:pt x="1138313" y="45554"/>
                </a:lnTo>
                <a:lnTo>
                  <a:pt x="1099566" y="21043"/>
                </a:lnTo>
                <a:lnTo>
                  <a:pt x="1055509" y="5461"/>
                </a:lnTo>
                <a:lnTo>
                  <a:pt x="1007364" y="0"/>
                </a:lnTo>
                <a:lnTo>
                  <a:pt x="959167" y="5461"/>
                </a:lnTo>
                <a:lnTo>
                  <a:pt x="915085" y="21043"/>
                </a:lnTo>
                <a:lnTo>
                  <a:pt x="876338" y="45554"/>
                </a:lnTo>
                <a:lnTo>
                  <a:pt x="844118" y="77774"/>
                </a:lnTo>
                <a:lnTo>
                  <a:pt x="819607" y="116522"/>
                </a:lnTo>
                <a:lnTo>
                  <a:pt x="804024" y="160604"/>
                </a:lnTo>
                <a:lnTo>
                  <a:pt x="798576" y="208788"/>
                </a:lnTo>
                <a:lnTo>
                  <a:pt x="804024" y="256984"/>
                </a:lnTo>
                <a:lnTo>
                  <a:pt x="819607" y="301066"/>
                </a:lnTo>
                <a:lnTo>
                  <a:pt x="844118" y="339813"/>
                </a:lnTo>
                <a:lnTo>
                  <a:pt x="876338" y="372033"/>
                </a:lnTo>
                <a:lnTo>
                  <a:pt x="915085" y="396544"/>
                </a:lnTo>
                <a:lnTo>
                  <a:pt x="959167" y="412127"/>
                </a:lnTo>
                <a:lnTo>
                  <a:pt x="1007364" y="417576"/>
                </a:lnTo>
                <a:lnTo>
                  <a:pt x="1055547" y="412115"/>
                </a:lnTo>
                <a:lnTo>
                  <a:pt x="1093571" y="398653"/>
                </a:lnTo>
                <a:lnTo>
                  <a:pt x="1099629" y="396519"/>
                </a:lnTo>
                <a:lnTo>
                  <a:pt x="1138377" y="371995"/>
                </a:lnTo>
                <a:lnTo>
                  <a:pt x="1170597" y="339750"/>
                </a:lnTo>
                <a:lnTo>
                  <a:pt x="1195108" y="301002"/>
                </a:lnTo>
                <a:lnTo>
                  <a:pt x="1210691" y="256946"/>
                </a:lnTo>
                <a:lnTo>
                  <a:pt x="1216152" y="208788"/>
                </a:lnTo>
                <a:close/>
              </a:path>
              <a:path extrusionOk="0" h="9458325" w="2013584">
                <a:moveTo>
                  <a:pt x="1228217" y="9140025"/>
                </a:moveTo>
                <a:lnTo>
                  <a:pt x="1223391" y="9135262"/>
                </a:lnTo>
                <a:lnTo>
                  <a:pt x="1213993" y="9135262"/>
                </a:lnTo>
                <a:lnTo>
                  <a:pt x="1211580" y="9137650"/>
                </a:lnTo>
                <a:lnTo>
                  <a:pt x="1116711" y="9242069"/>
                </a:lnTo>
                <a:lnTo>
                  <a:pt x="1114298" y="9244444"/>
                </a:lnTo>
                <a:lnTo>
                  <a:pt x="1114298" y="9253957"/>
                </a:lnTo>
                <a:lnTo>
                  <a:pt x="1116711" y="9256344"/>
                </a:lnTo>
                <a:lnTo>
                  <a:pt x="1211580" y="9360764"/>
                </a:lnTo>
                <a:lnTo>
                  <a:pt x="1213993" y="9363138"/>
                </a:lnTo>
                <a:lnTo>
                  <a:pt x="1223391" y="9363138"/>
                </a:lnTo>
                <a:lnTo>
                  <a:pt x="1228217" y="9358376"/>
                </a:lnTo>
                <a:lnTo>
                  <a:pt x="1228217" y="9348864"/>
                </a:lnTo>
                <a:lnTo>
                  <a:pt x="1225804" y="9346476"/>
                </a:lnTo>
                <a:lnTo>
                  <a:pt x="1135634" y="9249207"/>
                </a:lnTo>
                <a:lnTo>
                  <a:pt x="1225677" y="9151925"/>
                </a:lnTo>
                <a:lnTo>
                  <a:pt x="1228090" y="9149550"/>
                </a:lnTo>
                <a:lnTo>
                  <a:pt x="1228217" y="9144787"/>
                </a:lnTo>
                <a:lnTo>
                  <a:pt x="1228217" y="9140025"/>
                </a:lnTo>
                <a:close/>
              </a:path>
              <a:path extrusionOk="0" h="9458325" w="2013584">
                <a:moveTo>
                  <a:pt x="1399032" y="9249105"/>
                </a:moveTo>
                <a:lnTo>
                  <a:pt x="1393558" y="9200921"/>
                </a:lnTo>
                <a:lnTo>
                  <a:pt x="1379982" y="9162580"/>
                </a:lnTo>
                <a:lnTo>
                  <a:pt x="1379982" y="9249105"/>
                </a:lnTo>
                <a:lnTo>
                  <a:pt x="1373174" y="9299423"/>
                </a:lnTo>
                <a:lnTo>
                  <a:pt x="1353985" y="9344723"/>
                </a:lnTo>
                <a:lnTo>
                  <a:pt x="1324254" y="9383166"/>
                </a:lnTo>
                <a:lnTo>
                  <a:pt x="1285824" y="9412910"/>
                </a:lnTo>
                <a:lnTo>
                  <a:pt x="1240536" y="9432099"/>
                </a:lnTo>
                <a:lnTo>
                  <a:pt x="1190244" y="9438907"/>
                </a:lnTo>
                <a:lnTo>
                  <a:pt x="1139939" y="9432201"/>
                </a:lnTo>
                <a:lnTo>
                  <a:pt x="1094651" y="9413011"/>
                </a:lnTo>
                <a:lnTo>
                  <a:pt x="1056220" y="9383268"/>
                </a:lnTo>
                <a:lnTo>
                  <a:pt x="1026490" y="9344825"/>
                </a:lnTo>
                <a:lnTo>
                  <a:pt x="1007300" y="9299524"/>
                </a:lnTo>
                <a:lnTo>
                  <a:pt x="1000506" y="9249207"/>
                </a:lnTo>
                <a:lnTo>
                  <a:pt x="1007300" y="9198889"/>
                </a:lnTo>
                <a:lnTo>
                  <a:pt x="1026490" y="9153576"/>
                </a:lnTo>
                <a:lnTo>
                  <a:pt x="1056220" y="9115107"/>
                </a:lnTo>
                <a:lnTo>
                  <a:pt x="1094651" y="9085339"/>
                </a:lnTo>
                <a:lnTo>
                  <a:pt x="1139939" y="9066124"/>
                </a:lnTo>
                <a:lnTo>
                  <a:pt x="1190244" y="9059304"/>
                </a:lnTo>
                <a:lnTo>
                  <a:pt x="1240561" y="9066124"/>
                </a:lnTo>
                <a:lnTo>
                  <a:pt x="1285862" y="9085339"/>
                </a:lnTo>
                <a:lnTo>
                  <a:pt x="1324254" y="9115057"/>
                </a:lnTo>
                <a:lnTo>
                  <a:pt x="1353985" y="9153500"/>
                </a:lnTo>
                <a:lnTo>
                  <a:pt x="1373174" y="9198800"/>
                </a:lnTo>
                <a:lnTo>
                  <a:pt x="1379982" y="9249105"/>
                </a:lnTo>
                <a:lnTo>
                  <a:pt x="1379982" y="9162580"/>
                </a:lnTo>
                <a:lnTo>
                  <a:pt x="1353439" y="9118130"/>
                </a:lnTo>
                <a:lnTo>
                  <a:pt x="1321193" y="9085910"/>
                </a:lnTo>
                <a:lnTo>
                  <a:pt x="1282446" y="9061412"/>
                </a:lnTo>
                <a:lnTo>
                  <a:pt x="1238389" y="9045829"/>
                </a:lnTo>
                <a:lnTo>
                  <a:pt x="1190244" y="9040381"/>
                </a:lnTo>
                <a:lnTo>
                  <a:pt x="1142047" y="9045842"/>
                </a:lnTo>
                <a:lnTo>
                  <a:pt x="1097965" y="9061425"/>
                </a:lnTo>
                <a:lnTo>
                  <a:pt x="1059218" y="9085948"/>
                </a:lnTo>
                <a:lnTo>
                  <a:pt x="1026998" y="9118181"/>
                </a:lnTo>
                <a:lnTo>
                  <a:pt x="1002487" y="9156941"/>
                </a:lnTo>
                <a:lnTo>
                  <a:pt x="986904" y="9201023"/>
                </a:lnTo>
                <a:lnTo>
                  <a:pt x="981456" y="9249207"/>
                </a:lnTo>
                <a:lnTo>
                  <a:pt x="986904" y="9297403"/>
                </a:lnTo>
                <a:lnTo>
                  <a:pt x="1002487" y="9341460"/>
                </a:lnTo>
                <a:lnTo>
                  <a:pt x="1026998" y="9380195"/>
                </a:lnTo>
                <a:lnTo>
                  <a:pt x="1059218" y="9412414"/>
                </a:lnTo>
                <a:lnTo>
                  <a:pt x="1097965" y="9436913"/>
                </a:lnTo>
                <a:lnTo>
                  <a:pt x="1142047" y="9452496"/>
                </a:lnTo>
                <a:lnTo>
                  <a:pt x="1190244" y="9457944"/>
                </a:lnTo>
                <a:lnTo>
                  <a:pt x="1238427" y="9452483"/>
                </a:lnTo>
                <a:lnTo>
                  <a:pt x="1276515" y="9439008"/>
                </a:lnTo>
                <a:lnTo>
                  <a:pt x="1282509" y="9436900"/>
                </a:lnTo>
                <a:lnTo>
                  <a:pt x="1321257" y="9412376"/>
                </a:lnTo>
                <a:lnTo>
                  <a:pt x="1353477" y="9380144"/>
                </a:lnTo>
                <a:lnTo>
                  <a:pt x="1377988" y="9341383"/>
                </a:lnTo>
                <a:lnTo>
                  <a:pt x="1393571" y="9297302"/>
                </a:lnTo>
                <a:lnTo>
                  <a:pt x="1399032" y="9249105"/>
                </a:lnTo>
                <a:close/>
              </a:path>
              <a:path extrusionOk="0" h="9458325" w="2013584">
                <a:moveTo>
                  <a:pt x="1858899" y="254000"/>
                </a:moveTo>
                <a:lnTo>
                  <a:pt x="1851787" y="257175"/>
                </a:lnTo>
                <a:lnTo>
                  <a:pt x="1844903" y="259435"/>
                </a:lnTo>
                <a:lnTo>
                  <a:pt x="1838477" y="260794"/>
                </a:lnTo>
                <a:lnTo>
                  <a:pt x="1832737" y="261239"/>
                </a:lnTo>
                <a:lnTo>
                  <a:pt x="1828038" y="261239"/>
                </a:lnTo>
                <a:lnTo>
                  <a:pt x="1823212" y="258826"/>
                </a:lnTo>
                <a:lnTo>
                  <a:pt x="1818513" y="256413"/>
                </a:lnTo>
                <a:lnTo>
                  <a:pt x="1818640" y="256286"/>
                </a:lnTo>
                <a:lnTo>
                  <a:pt x="1816227" y="256286"/>
                </a:lnTo>
                <a:lnTo>
                  <a:pt x="1813941" y="254000"/>
                </a:lnTo>
                <a:lnTo>
                  <a:pt x="1813814" y="199263"/>
                </a:lnTo>
                <a:lnTo>
                  <a:pt x="1851787" y="199263"/>
                </a:lnTo>
                <a:lnTo>
                  <a:pt x="1851787" y="170815"/>
                </a:lnTo>
                <a:lnTo>
                  <a:pt x="1813814" y="170815"/>
                </a:lnTo>
                <a:lnTo>
                  <a:pt x="1813814" y="132842"/>
                </a:lnTo>
                <a:lnTo>
                  <a:pt x="1790192" y="132842"/>
                </a:lnTo>
                <a:lnTo>
                  <a:pt x="1787779" y="139954"/>
                </a:lnTo>
                <a:lnTo>
                  <a:pt x="1787779" y="147193"/>
                </a:lnTo>
                <a:lnTo>
                  <a:pt x="1782953" y="151765"/>
                </a:lnTo>
                <a:lnTo>
                  <a:pt x="1756791" y="173228"/>
                </a:lnTo>
                <a:lnTo>
                  <a:pt x="1756791" y="199263"/>
                </a:lnTo>
                <a:lnTo>
                  <a:pt x="1775714" y="199263"/>
                </a:lnTo>
                <a:lnTo>
                  <a:pt x="1775841" y="261239"/>
                </a:lnTo>
                <a:lnTo>
                  <a:pt x="1778127" y="263525"/>
                </a:lnTo>
                <a:lnTo>
                  <a:pt x="1780540" y="268224"/>
                </a:lnTo>
                <a:lnTo>
                  <a:pt x="1782953" y="270637"/>
                </a:lnTo>
                <a:lnTo>
                  <a:pt x="1785239" y="275336"/>
                </a:lnTo>
                <a:lnTo>
                  <a:pt x="1790065" y="277749"/>
                </a:lnTo>
                <a:lnTo>
                  <a:pt x="1794764" y="280162"/>
                </a:lnTo>
                <a:lnTo>
                  <a:pt x="1802003" y="282448"/>
                </a:lnTo>
                <a:lnTo>
                  <a:pt x="1806702" y="284861"/>
                </a:lnTo>
                <a:lnTo>
                  <a:pt x="1832737" y="284861"/>
                </a:lnTo>
                <a:lnTo>
                  <a:pt x="1837563" y="282448"/>
                </a:lnTo>
                <a:lnTo>
                  <a:pt x="1842262" y="282448"/>
                </a:lnTo>
                <a:lnTo>
                  <a:pt x="1851787" y="280162"/>
                </a:lnTo>
                <a:lnTo>
                  <a:pt x="1858899" y="275336"/>
                </a:lnTo>
                <a:lnTo>
                  <a:pt x="1858899" y="261239"/>
                </a:lnTo>
                <a:lnTo>
                  <a:pt x="1858899" y="254000"/>
                </a:lnTo>
                <a:close/>
              </a:path>
              <a:path extrusionOk="0" h="9458325" w="2013584">
                <a:moveTo>
                  <a:pt x="1880362" y="9244444"/>
                </a:moveTo>
                <a:lnTo>
                  <a:pt x="1877949" y="9242069"/>
                </a:lnTo>
                <a:lnTo>
                  <a:pt x="1782953" y="9137650"/>
                </a:lnTo>
                <a:lnTo>
                  <a:pt x="1780667" y="9135262"/>
                </a:lnTo>
                <a:lnTo>
                  <a:pt x="1771142" y="9135262"/>
                </a:lnTo>
                <a:lnTo>
                  <a:pt x="1766316" y="9140025"/>
                </a:lnTo>
                <a:lnTo>
                  <a:pt x="1766316" y="9149550"/>
                </a:lnTo>
                <a:lnTo>
                  <a:pt x="1768729" y="9151925"/>
                </a:lnTo>
                <a:lnTo>
                  <a:pt x="1858899" y="9249207"/>
                </a:lnTo>
                <a:lnTo>
                  <a:pt x="1768856" y="9346476"/>
                </a:lnTo>
                <a:lnTo>
                  <a:pt x="1766443" y="9348864"/>
                </a:lnTo>
                <a:lnTo>
                  <a:pt x="1766443" y="9358376"/>
                </a:lnTo>
                <a:lnTo>
                  <a:pt x="1771142" y="9363138"/>
                </a:lnTo>
                <a:lnTo>
                  <a:pt x="1780667" y="9363138"/>
                </a:lnTo>
                <a:lnTo>
                  <a:pt x="1783080" y="9360764"/>
                </a:lnTo>
                <a:lnTo>
                  <a:pt x="1877949" y="9256344"/>
                </a:lnTo>
                <a:lnTo>
                  <a:pt x="1880362" y="9253957"/>
                </a:lnTo>
                <a:lnTo>
                  <a:pt x="1880362" y="9244444"/>
                </a:lnTo>
                <a:close/>
              </a:path>
              <a:path extrusionOk="0" h="9458325" w="2013584">
                <a:moveTo>
                  <a:pt x="2013204" y="9249105"/>
                </a:moveTo>
                <a:lnTo>
                  <a:pt x="2007730" y="9200921"/>
                </a:lnTo>
                <a:lnTo>
                  <a:pt x="1994154" y="9162580"/>
                </a:lnTo>
                <a:lnTo>
                  <a:pt x="1994154" y="9249105"/>
                </a:lnTo>
                <a:lnTo>
                  <a:pt x="1987346" y="9299423"/>
                </a:lnTo>
                <a:lnTo>
                  <a:pt x="1968157" y="9344723"/>
                </a:lnTo>
                <a:lnTo>
                  <a:pt x="1938426" y="9383166"/>
                </a:lnTo>
                <a:lnTo>
                  <a:pt x="1899996" y="9412910"/>
                </a:lnTo>
                <a:lnTo>
                  <a:pt x="1854708" y="9432099"/>
                </a:lnTo>
                <a:lnTo>
                  <a:pt x="1804416" y="9438907"/>
                </a:lnTo>
                <a:lnTo>
                  <a:pt x="1754111" y="9432201"/>
                </a:lnTo>
                <a:lnTo>
                  <a:pt x="1708823" y="9413011"/>
                </a:lnTo>
                <a:lnTo>
                  <a:pt x="1670392" y="9383268"/>
                </a:lnTo>
                <a:lnTo>
                  <a:pt x="1640662" y="9344825"/>
                </a:lnTo>
                <a:lnTo>
                  <a:pt x="1621472" y="9299524"/>
                </a:lnTo>
                <a:lnTo>
                  <a:pt x="1614678" y="9249207"/>
                </a:lnTo>
                <a:lnTo>
                  <a:pt x="1621472" y="9198889"/>
                </a:lnTo>
                <a:lnTo>
                  <a:pt x="1640662" y="9153576"/>
                </a:lnTo>
                <a:lnTo>
                  <a:pt x="1670392" y="9115107"/>
                </a:lnTo>
                <a:lnTo>
                  <a:pt x="1708823" y="9085339"/>
                </a:lnTo>
                <a:lnTo>
                  <a:pt x="1754111" y="9066124"/>
                </a:lnTo>
                <a:lnTo>
                  <a:pt x="1804416" y="9059304"/>
                </a:lnTo>
                <a:lnTo>
                  <a:pt x="1854733" y="9066124"/>
                </a:lnTo>
                <a:lnTo>
                  <a:pt x="1900034" y="9085339"/>
                </a:lnTo>
                <a:lnTo>
                  <a:pt x="1938426" y="9115057"/>
                </a:lnTo>
                <a:lnTo>
                  <a:pt x="1968157" y="9153500"/>
                </a:lnTo>
                <a:lnTo>
                  <a:pt x="1987346" y="9198800"/>
                </a:lnTo>
                <a:lnTo>
                  <a:pt x="1994154" y="9249105"/>
                </a:lnTo>
                <a:lnTo>
                  <a:pt x="1994154" y="9162580"/>
                </a:lnTo>
                <a:lnTo>
                  <a:pt x="1967611" y="9118130"/>
                </a:lnTo>
                <a:lnTo>
                  <a:pt x="1935365" y="9085910"/>
                </a:lnTo>
                <a:lnTo>
                  <a:pt x="1896618" y="9061412"/>
                </a:lnTo>
                <a:lnTo>
                  <a:pt x="1852561" y="9045829"/>
                </a:lnTo>
                <a:lnTo>
                  <a:pt x="1804416" y="9040381"/>
                </a:lnTo>
                <a:lnTo>
                  <a:pt x="1756219" y="9045842"/>
                </a:lnTo>
                <a:lnTo>
                  <a:pt x="1712137" y="9061425"/>
                </a:lnTo>
                <a:lnTo>
                  <a:pt x="1673390" y="9085948"/>
                </a:lnTo>
                <a:lnTo>
                  <a:pt x="1641170" y="9118181"/>
                </a:lnTo>
                <a:lnTo>
                  <a:pt x="1616659" y="9156941"/>
                </a:lnTo>
                <a:lnTo>
                  <a:pt x="1601076" y="9201023"/>
                </a:lnTo>
                <a:lnTo>
                  <a:pt x="1595628" y="9249207"/>
                </a:lnTo>
                <a:lnTo>
                  <a:pt x="1601076" y="9297403"/>
                </a:lnTo>
                <a:lnTo>
                  <a:pt x="1616659" y="9341460"/>
                </a:lnTo>
                <a:lnTo>
                  <a:pt x="1641170" y="9380195"/>
                </a:lnTo>
                <a:lnTo>
                  <a:pt x="1673390" y="9412414"/>
                </a:lnTo>
                <a:lnTo>
                  <a:pt x="1712137" y="9436913"/>
                </a:lnTo>
                <a:lnTo>
                  <a:pt x="1756219" y="9452496"/>
                </a:lnTo>
                <a:lnTo>
                  <a:pt x="1804416" y="9457944"/>
                </a:lnTo>
                <a:lnTo>
                  <a:pt x="1852599" y="9452483"/>
                </a:lnTo>
                <a:lnTo>
                  <a:pt x="1890687" y="9439008"/>
                </a:lnTo>
                <a:lnTo>
                  <a:pt x="1896681" y="9436900"/>
                </a:lnTo>
                <a:lnTo>
                  <a:pt x="1935429" y="9412376"/>
                </a:lnTo>
                <a:lnTo>
                  <a:pt x="1967649" y="9380144"/>
                </a:lnTo>
                <a:lnTo>
                  <a:pt x="1992160" y="9341383"/>
                </a:lnTo>
                <a:lnTo>
                  <a:pt x="2007743" y="9297302"/>
                </a:lnTo>
                <a:lnTo>
                  <a:pt x="2013204" y="9249105"/>
                </a:lnTo>
                <a:close/>
              </a:path>
              <a:path extrusionOk="0" h="9458325" w="2013584">
                <a:moveTo>
                  <a:pt x="2013204" y="208788"/>
                </a:moveTo>
                <a:lnTo>
                  <a:pt x="2007730" y="160604"/>
                </a:lnTo>
                <a:lnTo>
                  <a:pt x="1994154" y="122237"/>
                </a:lnTo>
                <a:lnTo>
                  <a:pt x="1994154" y="208788"/>
                </a:lnTo>
                <a:lnTo>
                  <a:pt x="1987372" y="258826"/>
                </a:lnTo>
                <a:lnTo>
                  <a:pt x="1968157" y="304380"/>
                </a:lnTo>
                <a:lnTo>
                  <a:pt x="1938426" y="342811"/>
                </a:lnTo>
                <a:lnTo>
                  <a:pt x="1899996" y="372541"/>
                </a:lnTo>
                <a:lnTo>
                  <a:pt x="1854708" y="391731"/>
                </a:lnTo>
                <a:lnTo>
                  <a:pt x="1804416" y="398526"/>
                </a:lnTo>
                <a:lnTo>
                  <a:pt x="1804416" y="398653"/>
                </a:lnTo>
                <a:lnTo>
                  <a:pt x="1754111" y="391858"/>
                </a:lnTo>
                <a:lnTo>
                  <a:pt x="1708823" y="372656"/>
                </a:lnTo>
                <a:lnTo>
                  <a:pt x="1670392" y="342925"/>
                </a:lnTo>
                <a:lnTo>
                  <a:pt x="1640662" y="304469"/>
                </a:lnTo>
                <a:lnTo>
                  <a:pt x="1621472" y="259156"/>
                </a:lnTo>
                <a:lnTo>
                  <a:pt x="1614678" y="208788"/>
                </a:lnTo>
                <a:lnTo>
                  <a:pt x="1621497" y="158432"/>
                </a:lnTo>
                <a:lnTo>
                  <a:pt x="1640662" y="113169"/>
                </a:lnTo>
                <a:lnTo>
                  <a:pt x="1670392" y="74714"/>
                </a:lnTo>
                <a:lnTo>
                  <a:pt x="1708823" y="44958"/>
                </a:lnTo>
                <a:lnTo>
                  <a:pt x="1754111" y="25742"/>
                </a:lnTo>
                <a:lnTo>
                  <a:pt x="1804416" y="18923"/>
                </a:lnTo>
                <a:lnTo>
                  <a:pt x="1854733" y="25742"/>
                </a:lnTo>
                <a:lnTo>
                  <a:pt x="1900034" y="44958"/>
                </a:lnTo>
                <a:lnTo>
                  <a:pt x="1938426" y="74663"/>
                </a:lnTo>
                <a:lnTo>
                  <a:pt x="1968157" y="113118"/>
                </a:lnTo>
                <a:lnTo>
                  <a:pt x="1987346" y="158483"/>
                </a:lnTo>
                <a:lnTo>
                  <a:pt x="1994154" y="208788"/>
                </a:lnTo>
                <a:lnTo>
                  <a:pt x="1994154" y="122237"/>
                </a:lnTo>
                <a:lnTo>
                  <a:pt x="1967611" y="77774"/>
                </a:lnTo>
                <a:lnTo>
                  <a:pt x="1935365" y="45554"/>
                </a:lnTo>
                <a:lnTo>
                  <a:pt x="1896618" y="21043"/>
                </a:lnTo>
                <a:lnTo>
                  <a:pt x="1852561" y="5461"/>
                </a:lnTo>
                <a:lnTo>
                  <a:pt x="1804416" y="0"/>
                </a:lnTo>
                <a:lnTo>
                  <a:pt x="1756219" y="5461"/>
                </a:lnTo>
                <a:lnTo>
                  <a:pt x="1712137" y="21043"/>
                </a:lnTo>
                <a:lnTo>
                  <a:pt x="1673390" y="45554"/>
                </a:lnTo>
                <a:lnTo>
                  <a:pt x="1641170" y="77774"/>
                </a:lnTo>
                <a:lnTo>
                  <a:pt x="1616659" y="116522"/>
                </a:lnTo>
                <a:lnTo>
                  <a:pt x="1601076" y="160604"/>
                </a:lnTo>
                <a:lnTo>
                  <a:pt x="1595628" y="208788"/>
                </a:lnTo>
                <a:lnTo>
                  <a:pt x="1601076" y="256946"/>
                </a:lnTo>
                <a:lnTo>
                  <a:pt x="1616659" y="301066"/>
                </a:lnTo>
                <a:lnTo>
                  <a:pt x="1641170" y="339813"/>
                </a:lnTo>
                <a:lnTo>
                  <a:pt x="1673390" y="372033"/>
                </a:lnTo>
                <a:lnTo>
                  <a:pt x="1712137" y="396544"/>
                </a:lnTo>
                <a:lnTo>
                  <a:pt x="1756219" y="412127"/>
                </a:lnTo>
                <a:lnTo>
                  <a:pt x="1804416" y="417576"/>
                </a:lnTo>
                <a:lnTo>
                  <a:pt x="1852599" y="412115"/>
                </a:lnTo>
                <a:lnTo>
                  <a:pt x="1890623" y="398653"/>
                </a:lnTo>
                <a:lnTo>
                  <a:pt x="1896681" y="396519"/>
                </a:lnTo>
                <a:lnTo>
                  <a:pt x="1935429" y="371995"/>
                </a:lnTo>
                <a:lnTo>
                  <a:pt x="1967649" y="339750"/>
                </a:lnTo>
                <a:lnTo>
                  <a:pt x="1992160" y="301002"/>
                </a:lnTo>
                <a:lnTo>
                  <a:pt x="2007743" y="256946"/>
                </a:lnTo>
                <a:lnTo>
                  <a:pt x="2013204" y="208788"/>
                </a:lnTo>
                <a:close/>
              </a:path>
            </a:pathLst>
          </a:custGeom>
          <a:solidFill>
            <a:srgbClr val="58585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 name="Google Shape;41;p37"/>
          <p:cNvSpPr txBox="1"/>
          <p:nvPr>
            <p:ph type="title"/>
          </p:nvPr>
        </p:nvSpPr>
        <p:spPr>
          <a:xfrm>
            <a:off x="3959098" y="5411470"/>
            <a:ext cx="10369803" cy="139319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2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7"/>
          <p:cNvSpPr txBox="1"/>
          <p:nvPr>
            <p:ph idx="11" type="ftr"/>
          </p:nvPr>
        </p:nvSpPr>
        <p:spPr>
          <a:xfrm>
            <a:off x="6217920" y="9566910"/>
            <a:ext cx="5852160" cy="51435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7"/>
          <p:cNvSpPr txBox="1"/>
          <p:nvPr>
            <p:ph idx="10" type="dt"/>
          </p:nvPr>
        </p:nvSpPr>
        <p:spPr>
          <a:xfrm>
            <a:off x="914400" y="9566910"/>
            <a:ext cx="4206240" cy="51435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37"/>
          <p:cNvSpPr txBox="1"/>
          <p:nvPr>
            <p:ph idx="12" type="sldNum"/>
          </p:nvPr>
        </p:nvSpPr>
        <p:spPr>
          <a:xfrm>
            <a:off x="13167361" y="9566910"/>
            <a:ext cx="4206240" cy="51435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tr-TR"/>
              <a:t>‹#›</a:t>
            </a:fld>
            <a:endParaRPr sz="1800">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2"/>
          <p:cNvSpPr txBox="1"/>
          <p:nvPr>
            <p:ph type="title"/>
          </p:nvPr>
        </p:nvSpPr>
        <p:spPr>
          <a:xfrm>
            <a:off x="3959098" y="5411470"/>
            <a:ext cx="10369803" cy="139319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1" i="0" sz="4200" u="none" cap="none" strike="noStrik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2"/>
          <p:cNvSpPr txBox="1"/>
          <p:nvPr>
            <p:ph idx="1" type="body"/>
          </p:nvPr>
        </p:nvSpPr>
        <p:spPr>
          <a:xfrm>
            <a:off x="1840738" y="2703321"/>
            <a:ext cx="14606523" cy="3769995"/>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12" name="Google Shape;12;p32"/>
          <p:cNvSpPr txBox="1"/>
          <p:nvPr>
            <p:ph idx="11" type="ftr"/>
          </p:nvPr>
        </p:nvSpPr>
        <p:spPr>
          <a:xfrm>
            <a:off x="6217920" y="9566910"/>
            <a:ext cx="5852160" cy="514350"/>
          </a:xfrm>
          <a:prstGeom prst="rect">
            <a:avLst/>
          </a:prstGeom>
          <a:noFill/>
          <a:ln>
            <a:noFill/>
          </a:ln>
        </p:spPr>
        <p:txBody>
          <a:bodyPr anchorCtr="0" anchor="t" bIns="0" lIns="0" spcFirstLastPara="1" rIns="0" wrap="square" tIns="0">
            <a:spAutoFit/>
          </a:bodyPr>
          <a:lstStyle>
            <a:lvl1pPr lvl="0" marR="0" rtl="0" algn="ctr">
              <a:spcBef>
                <a:spcPts val="0"/>
              </a:spcBef>
              <a:spcAft>
                <a:spcPts val="0"/>
              </a:spcAft>
              <a:buSzPts val="1400"/>
              <a:buNone/>
              <a:defRPr b="0" i="0" sz="18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2"/>
          <p:cNvSpPr txBox="1"/>
          <p:nvPr>
            <p:ph idx="10" type="dt"/>
          </p:nvPr>
        </p:nvSpPr>
        <p:spPr>
          <a:xfrm>
            <a:off x="914400" y="9566910"/>
            <a:ext cx="4206240" cy="51435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18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2"/>
          <p:cNvSpPr txBox="1"/>
          <p:nvPr>
            <p:ph idx="12" type="sldNum"/>
          </p:nvPr>
        </p:nvSpPr>
        <p:spPr>
          <a:xfrm>
            <a:off x="13167361" y="9566910"/>
            <a:ext cx="4206240" cy="51435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0" i="0" sz="1800" u="none" cap="none" strike="noStrike">
                <a:solidFill>
                  <a:srgbClr val="888888"/>
                </a:solidFill>
                <a:latin typeface="Calibri"/>
                <a:ea typeface="Calibri"/>
                <a:cs typeface="Calibri"/>
                <a:sym typeface="Calibri"/>
              </a:defRPr>
            </a:lvl1pPr>
            <a:lvl2pPr indent="0" lvl="1" marL="0" marR="0" rtl="0" algn="r">
              <a:spcBef>
                <a:spcPts val="0"/>
              </a:spcBef>
              <a:buNone/>
              <a:defRPr b="0" i="0" sz="1800" u="none" cap="none" strike="noStrike">
                <a:solidFill>
                  <a:srgbClr val="888888"/>
                </a:solidFill>
                <a:latin typeface="Calibri"/>
                <a:ea typeface="Calibri"/>
                <a:cs typeface="Calibri"/>
                <a:sym typeface="Calibri"/>
              </a:defRPr>
            </a:lvl2pPr>
            <a:lvl3pPr indent="0" lvl="2" marL="0" marR="0" rtl="0" algn="r">
              <a:spcBef>
                <a:spcPts val="0"/>
              </a:spcBef>
              <a:buNone/>
              <a:defRPr b="0" i="0" sz="1800" u="none" cap="none" strike="noStrike">
                <a:solidFill>
                  <a:srgbClr val="888888"/>
                </a:solidFill>
                <a:latin typeface="Calibri"/>
                <a:ea typeface="Calibri"/>
                <a:cs typeface="Calibri"/>
                <a:sym typeface="Calibri"/>
              </a:defRPr>
            </a:lvl3pPr>
            <a:lvl4pPr indent="0" lvl="3" marL="0" marR="0" rtl="0" algn="r">
              <a:spcBef>
                <a:spcPts val="0"/>
              </a:spcBef>
              <a:buNone/>
              <a:defRPr b="0" i="0" sz="1800" u="none" cap="none" strike="noStrike">
                <a:solidFill>
                  <a:srgbClr val="888888"/>
                </a:solidFill>
                <a:latin typeface="Calibri"/>
                <a:ea typeface="Calibri"/>
                <a:cs typeface="Calibri"/>
                <a:sym typeface="Calibri"/>
              </a:defRPr>
            </a:lvl4pPr>
            <a:lvl5pPr indent="0" lvl="4" marL="0" marR="0" rtl="0" algn="r">
              <a:spcBef>
                <a:spcPts val="0"/>
              </a:spcBef>
              <a:buNone/>
              <a:defRPr b="0" i="0" sz="1800" u="none" cap="none" strike="noStrike">
                <a:solidFill>
                  <a:srgbClr val="888888"/>
                </a:solidFill>
                <a:latin typeface="Calibri"/>
                <a:ea typeface="Calibri"/>
                <a:cs typeface="Calibri"/>
                <a:sym typeface="Calibri"/>
              </a:defRPr>
            </a:lvl5pPr>
            <a:lvl6pPr indent="0" lvl="5" marL="0" marR="0" rtl="0" algn="r">
              <a:spcBef>
                <a:spcPts val="0"/>
              </a:spcBef>
              <a:buNone/>
              <a:defRPr b="0" i="0" sz="1800" u="none" cap="none" strike="noStrike">
                <a:solidFill>
                  <a:srgbClr val="888888"/>
                </a:solidFill>
                <a:latin typeface="Calibri"/>
                <a:ea typeface="Calibri"/>
                <a:cs typeface="Calibri"/>
                <a:sym typeface="Calibri"/>
              </a:defRPr>
            </a:lvl6pPr>
            <a:lvl7pPr indent="0" lvl="6" marL="0" marR="0" rtl="0" algn="r">
              <a:spcBef>
                <a:spcPts val="0"/>
              </a:spcBef>
              <a:buNone/>
              <a:defRPr b="0" i="0" sz="1800" u="none" cap="none" strike="noStrike">
                <a:solidFill>
                  <a:srgbClr val="888888"/>
                </a:solidFill>
                <a:latin typeface="Calibri"/>
                <a:ea typeface="Calibri"/>
                <a:cs typeface="Calibri"/>
                <a:sym typeface="Calibri"/>
              </a:defRPr>
            </a:lvl7pPr>
            <a:lvl8pPr indent="0" lvl="7" marL="0" marR="0" rtl="0" algn="r">
              <a:spcBef>
                <a:spcPts val="0"/>
              </a:spcBef>
              <a:buNone/>
              <a:defRPr b="0" i="0" sz="1800" u="none" cap="none" strike="noStrike">
                <a:solidFill>
                  <a:srgbClr val="888888"/>
                </a:solidFill>
                <a:latin typeface="Calibri"/>
                <a:ea typeface="Calibri"/>
                <a:cs typeface="Calibri"/>
                <a:sym typeface="Calibri"/>
              </a:defRPr>
            </a:lvl8pPr>
            <a:lvl9pPr indent="0" lvl="8" marL="0" marR="0" rtl="0" algn="r">
              <a:spcBef>
                <a:spcPts val="0"/>
              </a:spcBef>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13.png"/><Relationship Id="rId7"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1.png"/><Relationship Id="rId6" Type="http://schemas.openxmlformats.org/officeDocument/2006/relationships/image" Target="../media/image25.png"/><Relationship Id="rId7"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2.png"/><Relationship Id="rId6"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4.png"/><Relationship Id="rId6"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31.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51.png"/><Relationship Id="rId6"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23.png"/><Relationship Id="rId5" Type="http://schemas.openxmlformats.org/officeDocument/2006/relationships/image" Target="../media/image48.png"/><Relationship Id="rId6" Type="http://schemas.openxmlformats.org/officeDocument/2006/relationships/image" Target="../media/image40.png"/><Relationship Id="rId7" Type="http://schemas.openxmlformats.org/officeDocument/2006/relationships/image" Target="../media/image33.png"/><Relationship Id="rId8"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36.png"/><Relationship Id="rId6"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49.png"/><Relationship Id="rId6"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32.png"/><Relationship Id="rId6"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1.png"/><Relationship Id="rId10" Type="http://schemas.openxmlformats.org/officeDocument/2006/relationships/image" Target="../media/image23.png"/><Relationship Id="rId9" Type="http://schemas.openxmlformats.org/officeDocument/2006/relationships/image" Target="../media/image42.png"/><Relationship Id="rId5" Type="http://schemas.openxmlformats.org/officeDocument/2006/relationships/image" Target="../media/image39.png"/><Relationship Id="rId6" Type="http://schemas.openxmlformats.org/officeDocument/2006/relationships/image" Target="../media/image68.png"/><Relationship Id="rId7" Type="http://schemas.openxmlformats.org/officeDocument/2006/relationships/image" Target="../media/image35.png"/><Relationship Id="rId8"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34.png"/><Relationship Id="rId6" Type="http://schemas.openxmlformats.org/officeDocument/2006/relationships/image" Target="../media/image44.png"/><Relationship Id="rId7"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66.png"/><Relationship Id="rId6"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1.png"/><Relationship Id="rId11" Type="http://schemas.openxmlformats.org/officeDocument/2006/relationships/image" Target="../media/image30.png"/><Relationship Id="rId10" Type="http://schemas.openxmlformats.org/officeDocument/2006/relationships/image" Target="../media/image57.png"/><Relationship Id="rId12" Type="http://schemas.openxmlformats.org/officeDocument/2006/relationships/image" Target="../media/image23.png"/><Relationship Id="rId9" Type="http://schemas.openxmlformats.org/officeDocument/2006/relationships/image" Target="../media/image4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47.png"/><Relationship Id="rId8" Type="http://schemas.openxmlformats.org/officeDocument/2006/relationships/image" Target="../media/image5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60.png"/><Relationship Id="rId6"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62.png"/><Relationship Id="rId6" Type="http://schemas.openxmlformats.org/officeDocument/2006/relationships/image" Target="../media/image23.png"/></Relationships>
</file>

<file path=ppt/slides/_rels/slide25.xml.rels><?xml version="1.0" encoding="UTF-8" standalone="yes"?><Relationships xmlns="http://schemas.openxmlformats.org/package/2006/relationships"><Relationship Id="rId11" Type="http://schemas.openxmlformats.org/officeDocument/2006/relationships/image" Target="../media/image42.png"/><Relationship Id="rId10" Type="http://schemas.openxmlformats.org/officeDocument/2006/relationships/image" Target="../media/image53.png"/><Relationship Id="rId13" Type="http://schemas.openxmlformats.org/officeDocument/2006/relationships/image" Target="../media/image23.png"/><Relationship Id="rId12"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54.png"/><Relationship Id="rId5" Type="http://schemas.openxmlformats.org/officeDocument/2006/relationships/image" Target="../media/image52.png"/><Relationship Id="rId6" Type="http://schemas.openxmlformats.org/officeDocument/2006/relationships/image" Target="../media/image45.png"/><Relationship Id="rId7" Type="http://schemas.openxmlformats.org/officeDocument/2006/relationships/image" Target="../media/image61.png"/><Relationship Id="rId8"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65.png"/><Relationship Id="rId6"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69.png"/><Relationship Id="rId6" Type="http://schemas.openxmlformats.org/officeDocument/2006/relationships/image" Target="../media/image59.png"/><Relationship Id="rId7"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58.png"/><Relationship Id="rId6" Type="http://schemas.openxmlformats.org/officeDocument/2006/relationships/image" Target="../media/image63.png"/><Relationship Id="rId7" Type="http://schemas.openxmlformats.org/officeDocument/2006/relationships/image" Target="../media/image72.png"/><Relationship Id="rId8"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70.png"/><Relationship Id="rId6"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5.jpg"/><Relationship Id="rId7"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67.png"/><Relationship Id="rId6"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64.png"/><Relationship Id="rId6"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71.png"/><Relationship Id="rId6"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23.png"/><Relationship Id="rId5" Type="http://schemas.openxmlformats.org/officeDocument/2006/relationships/image" Target="../media/image11.png"/><Relationship Id="rId6" Type="http://schemas.openxmlformats.org/officeDocument/2006/relationships/image" Target="../media/image4.png"/><Relationship Id="rId7" Type="http://schemas.openxmlformats.org/officeDocument/2006/relationships/image" Target="../media/image14.png"/><Relationship Id="rId8"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2.jpg"/><Relationship Id="rId6"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23.png"/><Relationship Id="rId5" Type="http://schemas.openxmlformats.org/officeDocument/2006/relationships/image" Target="../media/image15.png"/><Relationship Id="rId6" Type="http://schemas.openxmlformats.org/officeDocument/2006/relationships/image" Target="../media/image19.png"/><Relationship Id="rId7" Type="http://schemas.openxmlformats.org/officeDocument/2006/relationships/image" Target="../media/image17.png"/><Relationship Id="rId8"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6.png"/><Relationship Id="rId6"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8.png"/><Relationship Id="rId6"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 name="Shape 49"/>
        <p:cNvGrpSpPr/>
        <p:nvPr/>
      </p:nvGrpSpPr>
      <p:grpSpPr>
        <a:xfrm>
          <a:off x="0" y="0"/>
          <a:ext cx="0" cy="0"/>
          <a:chOff x="0" y="0"/>
          <a:chExt cx="0" cy="0"/>
        </a:xfrm>
      </p:grpSpPr>
      <p:grpSp>
        <p:nvGrpSpPr>
          <p:cNvPr id="50" name="Google Shape;50;p1"/>
          <p:cNvGrpSpPr/>
          <p:nvPr/>
        </p:nvGrpSpPr>
        <p:grpSpPr>
          <a:xfrm>
            <a:off x="1342909" y="357930"/>
            <a:ext cx="1420774" cy="1862891"/>
            <a:chOff x="710184" y="1290827"/>
            <a:chExt cx="1195915" cy="1644549"/>
          </a:xfrm>
        </p:grpSpPr>
        <p:sp>
          <p:nvSpPr>
            <p:cNvPr id="51" name="Google Shape;51;p1"/>
            <p:cNvSpPr/>
            <p:nvPr/>
          </p:nvSpPr>
          <p:spPr>
            <a:xfrm>
              <a:off x="710184" y="1290827"/>
              <a:ext cx="1195915" cy="1231760"/>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2" name="Google Shape;52;p1"/>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53" name="Google Shape;53;p1"/>
          <p:cNvSpPr txBox="1"/>
          <p:nvPr/>
        </p:nvSpPr>
        <p:spPr>
          <a:xfrm>
            <a:off x="3316653" y="795225"/>
            <a:ext cx="4515600" cy="936900"/>
          </a:xfrm>
          <a:prstGeom prst="rect">
            <a:avLst/>
          </a:prstGeom>
          <a:noFill/>
          <a:ln>
            <a:noFill/>
          </a:ln>
        </p:spPr>
        <p:txBody>
          <a:bodyPr anchorCtr="0" anchor="t" bIns="0" lIns="0" spcFirstLastPara="1" rIns="0" wrap="square" tIns="13325">
            <a:spAutoFit/>
          </a:bodyPr>
          <a:lstStyle/>
          <a:p>
            <a:pPr indent="0" lvl="0" marL="0" marR="0" rtl="0" algn="just">
              <a:spcBef>
                <a:spcPts val="0"/>
              </a:spcBef>
              <a:spcAft>
                <a:spcPts val="0"/>
              </a:spcAft>
              <a:buNone/>
            </a:pPr>
            <a:r>
              <a:rPr b="1" lang="tr-TR" sz="6000">
                <a:solidFill>
                  <a:srgbClr val="C00000"/>
                </a:solidFill>
                <a:latin typeface="Arial"/>
                <a:ea typeface="Arial"/>
                <a:cs typeface="Arial"/>
                <a:sym typeface="Arial"/>
              </a:rPr>
              <a:t>İLK YARDIM</a:t>
            </a:r>
            <a:endParaRPr sz="6000">
              <a:solidFill>
                <a:schemeClr val="dk1"/>
              </a:solidFill>
              <a:latin typeface="Arial"/>
              <a:ea typeface="Arial"/>
              <a:cs typeface="Arial"/>
              <a:sym typeface="Arial"/>
            </a:endParaRPr>
          </a:p>
        </p:txBody>
      </p:sp>
      <p:sp>
        <p:nvSpPr>
          <p:cNvPr descr="Kamp çadır satırı simgesi vektörler | Kamp çadır satırı simgesi vektör  çizimler, vektörel grafik | Depositphotos" id="54" name="Google Shape;54;p1"/>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 name="Google Shape;55;p1"/>
          <p:cNvSpPr txBox="1"/>
          <p:nvPr/>
        </p:nvSpPr>
        <p:spPr>
          <a:xfrm>
            <a:off x="12081164" y="89916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6" name="Google Shape;56;p1"/>
          <p:cNvPicPr preferRelativeResize="0"/>
          <p:nvPr/>
        </p:nvPicPr>
        <p:blipFill rotWithShape="1">
          <a:blip r:embed="rId4">
            <a:alphaModFix/>
          </a:blip>
          <a:srcRect b="0" l="0" r="0" t="0"/>
          <a:stretch/>
        </p:blipFill>
        <p:spPr>
          <a:xfrm>
            <a:off x="7359395" y="0"/>
            <a:ext cx="10928604" cy="10286995"/>
          </a:xfrm>
          <a:prstGeom prst="rect">
            <a:avLst/>
          </a:prstGeom>
          <a:noFill/>
          <a:ln>
            <a:noFill/>
          </a:ln>
        </p:spPr>
      </p:pic>
      <p:sp>
        <p:nvSpPr>
          <p:cNvPr id="57" name="Google Shape;57;p1"/>
          <p:cNvSpPr/>
          <p:nvPr/>
        </p:nvSpPr>
        <p:spPr>
          <a:xfrm>
            <a:off x="2017751" y="4264850"/>
            <a:ext cx="5341800" cy="2918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tr-TR" sz="3500">
                <a:solidFill>
                  <a:srgbClr val="C00000"/>
                </a:solidFill>
                <a:latin typeface="Arial"/>
                <a:ea typeface="Arial"/>
                <a:cs typeface="Arial"/>
                <a:sym typeface="Arial"/>
              </a:rPr>
              <a:t>İLK YARDIM BİLMEK</a:t>
            </a:r>
            <a:endParaRPr sz="1700"/>
          </a:p>
          <a:p>
            <a:pPr indent="0" lvl="0" marL="0" marR="0" rtl="0" algn="l">
              <a:spcBef>
                <a:spcPts val="0"/>
              </a:spcBef>
              <a:spcAft>
                <a:spcPts val="0"/>
              </a:spcAft>
              <a:buNone/>
            </a:pPr>
            <a:r>
              <a:rPr b="1" lang="tr-TR" sz="3500">
                <a:solidFill>
                  <a:srgbClr val="C00000"/>
                </a:solidFill>
                <a:latin typeface="Arial"/>
                <a:ea typeface="Arial"/>
                <a:cs typeface="Arial"/>
                <a:sym typeface="Arial"/>
              </a:rPr>
              <a:t>HAYAT KURTARIR.</a:t>
            </a:r>
            <a:endParaRPr sz="1700"/>
          </a:p>
          <a:p>
            <a:pPr indent="0" lvl="0" marL="0" marR="0" rtl="0" algn="l">
              <a:spcBef>
                <a:spcPts val="0"/>
              </a:spcBef>
              <a:spcAft>
                <a:spcPts val="0"/>
              </a:spcAft>
              <a:buNone/>
            </a:pPr>
            <a:r>
              <a:t/>
            </a:r>
            <a:endParaRPr b="1" sz="3500">
              <a:solidFill>
                <a:srgbClr val="C00000"/>
              </a:solidFill>
              <a:latin typeface="Arial"/>
              <a:ea typeface="Arial"/>
              <a:cs typeface="Arial"/>
              <a:sym typeface="Arial"/>
            </a:endParaRPr>
          </a:p>
          <a:p>
            <a:pPr indent="0" lvl="0" marL="0" marR="0" rtl="0" algn="l">
              <a:spcBef>
                <a:spcPts val="0"/>
              </a:spcBef>
              <a:spcAft>
                <a:spcPts val="0"/>
              </a:spcAft>
              <a:buNone/>
            </a:pPr>
            <a:r>
              <a:rPr b="1" lang="tr-TR" sz="3500">
                <a:solidFill>
                  <a:srgbClr val="C00000"/>
                </a:solidFill>
                <a:latin typeface="Arial"/>
                <a:ea typeface="Arial"/>
                <a:cs typeface="Arial"/>
                <a:sym typeface="Arial"/>
              </a:rPr>
              <a:t>SEN DE ÖĞREN!</a:t>
            </a:r>
            <a:endParaRPr sz="3500">
              <a:solidFill>
                <a:srgbClr val="C00000"/>
              </a:solidFill>
              <a:latin typeface="Arial"/>
              <a:ea typeface="Arial"/>
              <a:cs typeface="Arial"/>
              <a:sym typeface="Arial"/>
            </a:endParaRPr>
          </a:p>
        </p:txBody>
      </p:sp>
      <p:pic>
        <p:nvPicPr>
          <p:cNvPr id="58" name="Google Shape;58;p1"/>
          <p:cNvPicPr preferRelativeResize="0"/>
          <p:nvPr/>
        </p:nvPicPr>
        <p:blipFill>
          <a:blip r:embed="rId5">
            <a:alphaModFix/>
          </a:blip>
          <a:stretch>
            <a:fillRect/>
          </a:stretch>
        </p:blipFill>
        <p:spPr>
          <a:xfrm>
            <a:off x="8991600" y="2006025"/>
            <a:ext cx="4824025" cy="5131950"/>
          </a:xfrm>
          <a:prstGeom prst="rect">
            <a:avLst/>
          </a:prstGeom>
          <a:noFill/>
          <a:ln>
            <a:noFill/>
          </a:ln>
        </p:spPr>
      </p:pic>
      <p:pic>
        <p:nvPicPr>
          <p:cNvPr id="59" name="Google Shape;59;p1"/>
          <p:cNvPicPr preferRelativeResize="0"/>
          <p:nvPr/>
        </p:nvPicPr>
        <p:blipFill>
          <a:blip r:embed="rId6">
            <a:alphaModFix/>
          </a:blip>
          <a:stretch>
            <a:fillRect/>
          </a:stretch>
        </p:blipFill>
        <p:spPr>
          <a:xfrm>
            <a:off x="13189047" y="6080723"/>
            <a:ext cx="3655829" cy="2664649"/>
          </a:xfrm>
          <a:prstGeom prst="rect">
            <a:avLst/>
          </a:prstGeom>
          <a:noFill/>
          <a:ln>
            <a:noFill/>
          </a:ln>
        </p:spPr>
      </p:pic>
      <p:pic>
        <p:nvPicPr>
          <p:cNvPr id="60" name="Google Shape;60;p1" title="güvenli gelecek projesi 2. saha.png"/>
          <p:cNvPicPr preferRelativeResize="0"/>
          <p:nvPr/>
        </p:nvPicPr>
        <p:blipFill rotWithShape="1">
          <a:blip r:embed="rId7">
            <a:alphaModFix/>
          </a:blip>
          <a:srcRect b="81455" l="3264" r="2110" t="0"/>
          <a:stretch/>
        </p:blipFill>
        <p:spPr>
          <a:xfrm>
            <a:off x="4730800" y="8243075"/>
            <a:ext cx="8135500" cy="19929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grpSp>
        <p:nvGrpSpPr>
          <p:cNvPr id="206" name="Google Shape;206;p10"/>
          <p:cNvGrpSpPr/>
          <p:nvPr/>
        </p:nvGrpSpPr>
        <p:grpSpPr>
          <a:xfrm>
            <a:off x="1342909" y="357930"/>
            <a:ext cx="1420774" cy="1862891"/>
            <a:chOff x="710184" y="1290827"/>
            <a:chExt cx="1195915" cy="1644549"/>
          </a:xfrm>
        </p:grpSpPr>
        <p:sp>
          <p:nvSpPr>
            <p:cNvPr id="207" name="Google Shape;207;p10"/>
            <p:cNvSpPr/>
            <p:nvPr/>
          </p:nvSpPr>
          <p:spPr>
            <a:xfrm>
              <a:off x="710184" y="1290827"/>
              <a:ext cx="1195915" cy="1231760"/>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08" name="Google Shape;208;p10"/>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209" name="Google Shape;209;p10"/>
          <p:cNvSpPr txBox="1"/>
          <p:nvPr/>
        </p:nvSpPr>
        <p:spPr>
          <a:xfrm>
            <a:off x="3316656" y="795225"/>
            <a:ext cx="14802600" cy="629100"/>
          </a:xfrm>
          <a:prstGeom prst="rect">
            <a:avLst/>
          </a:prstGeom>
          <a:noFill/>
          <a:ln>
            <a:noFill/>
          </a:ln>
        </p:spPr>
        <p:txBody>
          <a:bodyPr anchorCtr="0" anchor="t" bIns="0" lIns="0" spcFirstLastPara="1" rIns="0" wrap="square" tIns="13325">
            <a:spAutoFit/>
          </a:bodyPr>
          <a:lstStyle/>
          <a:p>
            <a:pPr indent="0" lvl="0" marL="0" marR="0" rtl="0" algn="l">
              <a:spcBef>
                <a:spcPts val="0"/>
              </a:spcBef>
              <a:spcAft>
                <a:spcPts val="0"/>
              </a:spcAft>
              <a:buNone/>
            </a:pPr>
            <a:r>
              <a:rPr b="1" lang="tr-TR" sz="4000">
                <a:solidFill>
                  <a:srgbClr val="C00000"/>
                </a:solidFill>
                <a:latin typeface="Arial"/>
                <a:ea typeface="Arial"/>
                <a:cs typeface="Arial"/>
                <a:sym typeface="Arial"/>
              </a:rPr>
              <a:t>HASTA / YARALININ</a:t>
            </a:r>
            <a:r>
              <a:rPr b="1" lang="tr-TR" sz="4000">
                <a:solidFill>
                  <a:srgbClr val="C00000"/>
                </a:solidFill>
              </a:rPr>
              <a:t> </a:t>
            </a:r>
            <a:r>
              <a:rPr b="1" lang="tr-TR" sz="4000">
                <a:solidFill>
                  <a:srgbClr val="C00000"/>
                </a:solidFill>
                <a:latin typeface="Arial"/>
                <a:ea typeface="Arial"/>
                <a:cs typeface="Arial"/>
                <a:sym typeface="Arial"/>
              </a:rPr>
              <a:t>DEĞERLENDİRİLMESİ</a:t>
            </a:r>
            <a:endParaRPr sz="4000">
              <a:solidFill>
                <a:schemeClr val="dk1"/>
              </a:solidFill>
              <a:latin typeface="Arial"/>
              <a:ea typeface="Arial"/>
              <a:cs typeface="Arial"/>
              <a:sym typeface="Arial"/>
            </a:endParaRPr>
          </a:p>
        </p:txBody>
      </p:sp>
      <p:sp>
        <p:nvSpPr>
          <p:cNvPr descr="Kamp çadır satırı simgesi vektörler | Kamp çadır satırı simgesi vektör  çizimler, vektörel grafik | Depositphotos" id="210" name="Google Shape;210;p10"/>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1" name="Google Shape;211;p10"/>
          <p:cNvSpPr txBox="1"/>
          <p:nvPr/>
        </p:nvSpPr>
        <p:spPr>
          <a:xfrm>
            <a:off x="12081164" y="89916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12" name="Google Shape;212;p10"/>
          <p:cNvPicPr preferRelativeResize="0"/>
          <p:nvPr/>
        </p:nvPicPr>
        <p:blipFill rotWithShape="1">
          <a:blip r:embed="rId4">
            <a:alphaModFix/>
          </a:blip>
          <a:srcRect b="0" l="0" r="0" t="0"/>
          <a:stretch/>
        </p:blipFill>
        <p:spPr>
          <a:xfrm>
            <a:off x="7359395" y="0"/>
            <a:ext cx="10928604" cy="10286995"/>
          </a:xfrm>
          <a:prstGeom prst="rect">
            <a:avLst/>
          </a:prstGeom>
          <a:noFill/>
          <a:ln>
            <a:noFill/>
          </a:ln>
        </p:spPr>
      </p:pic>
      <p:sp>
        <p:nvSpPr>
          <p:cNvPr id="213" name="Google Shape;213;p10"/>
          <p:cNvSpPr/>
          <p:nvPr/>
        </p:nvSpPr>
        <p:spPr>
          <a:xfrm>
            <a:off x="657350" y="2546675"/>
            <a:ext cx="7783200" cy="7158900"/>
          </a:xfrm>
          <a:prstGeom prst="rect">
            <a:avLst/>
          </a:prstGeom>
          <a:noFill/>
          <a:ln>
            <a:noFill/>
          </a:ln>
        </p:spPr>
        <p:txBody>
          <a:bodyPr anchorCtr="0" anchor="t" bIns="45700" lIns="91425" spcFirstLastPara="1" rIns="91425" wrap="square" tIns="45700">
            <a:spAutoFit/>
          </a:bodyPr>
          <a:lstStyle/>
          <a:p>
            <a:pPr indent="-431800" lvl="0" marL="457200" rtl="0" algn="l">
              <a:spcBef>
                <a:spcPts val="0"/>
              </a:spcBef>
              <a:spcAft>
                <a:spcPts val="0"/>
              </a:spcAft>
              <a:buClr>
                <a:schemeClr val="dk1"/>
              </a:buClr>
              <a:buSzPts val="3200"/>
              <a:buChar char="•"/>
            </a:pPr>
            <a:r>
              <a:rPr lang="tr-TR" sz="3200">
                <a:solidFill>
                  <a:schemeClr val="dk1"/>
                </a:solidFill>
              </a:rPr>
              <a:t>Değerlendirme sırasında:</a:t>
            </a:r>
            <a:endParaRPr sz="3200">
              <a:solidFill>
                <a:schemeClr val="dk1"/>
              </a:solidFill>
            </a:endParaRPr>
          </a:p>
          <a:p>
            <a:pPr indent="0" lvl="0" marL="457200" rtl="0" algn="l">
              <a:spcBef>
                <a:spcPts val="0"/>
              </a:spcBef>
              <a:spcAft>
                <a:spcPts val="0"/>
              </a:spcAft>
              <a:buNone/>
            </a:pPr>
            <a:r>
              <a:t/>
            </a:r>
            <a:endParaRPr sz="3200">
              <a:solidFill>
                <a:schemeClr val="dk1"/>
              </a:solidFill>
            </a:endParaRPr>
          </a:p>
          <a:p>
            <a:pPr indent="-431800" lvl="0" marL="457200" rtl="0" algn="l">
              <a:spcBef>
                <a:spcPts val="0"/>
              </a:spcBef>
              <a:spcAft>
                <a:spcPts val="0"/>
              </a:spcAft>
              <a:buClr>
                <a:schemeClr val="dk1"/>
              </a:buClr>
              <a:buSzPts val="3200"/>
              <a:buChar char="•"/>
            </a:pPr>
            <a:r>
              <a:rPr lang="tr-TR" sz="3200">
                <a:solidFill>
                  <a:schemeClr val="dk1"/>
                </a:solidFill>
              </a:rPr>
              <a:t>Olay yerinde ilk önce sessiz durana müdahale edilir.</a:t>
            </a:r>
            <a:endParaRPr sz="3200">
              <a:solidFill>
                <a:schemeClr val="dk1"/>
              </a:solidFill>
            </a:endParaRPr>
          </a:p>
          <a:p>
            <a:pPr indent="0" lvl="0" marL="457200" rtl="0" algn="l">
              <a:spcBef>
                <a:spcPts val="0"/>
              </a:spcBef>
              <a:spcAft>
                <a:spcPts val="0"/>
              </a:spcAft>
              <a:buNone/>
            </a:pPr>
            <a:r>
              <a:t/>
            </a:r>
            <a:endParaRPr sz="3200">
              <a:solidFill>
                <a:schemeClr val="dk1"/>
              </a:solidFill>
            </a:endParaRPr>
          </a:p>
          <a:p>
            <a:pPr indent="-431800" lvl="0" marL="457200" rtl="0" algn="l">
              <a:spcBef>
                <a:spcPts val="0"/>
              </a:spcBef>
              <a:spcAft>
                <a:spcPts val="0"/>
              </a:spcAft>
              <a:buClr>
                <a:schemeClr val="dk1"/>
              </a:buClr>
              <a:buSzPts val="3200"/>
              <a:buChar char="•"/>
            </a:pPr>
            <a:r>
              <a:rPr lang="tr-TR" sz="3200">
                <a:solidFill>
                  <a:schemeClr val="dk1"/>
                </a:solidFill>
              </a:rPr>
              <a:t>Hasta/yaralı koma pozisyonuna getirilir.</a:t>
            </a:r>
            <a:endParaRPr sz="3200">
              <a:solidFill>
                <a:schemeClr val="dk1"/>
              </a:solidFill>
            </a:endParaRPr>
          </a:p>
          <a:p>
            <a:pPr indent="0" lvl="0" marL="457200" rtl="0" algn="l">
              <a:spcBef>
                <a:spcPts val="0"/>
              </a:spcBef>
              <a:spcAft>
                <a:spcPts val="0"/>
              </a:spcAft>
              <a:buNone/>
            </a:pPr>
            <a:r>
              <a:t/>
            </a:r>
            <a:endParaRPr sz="3200">
              <a:solidFill>
                <a:schemeClr val="dk1"/>
              </a:solidFill>
            </a:endParaRPr>
          </a:p>
          <a:p>
            <a:pPr indent="-457200" lvl="0" marL="457200" marR="0" rtl="0" algn="l">
              <a:spcBef>
                <a:spcPts val="0"/>
              </a:spcBef>
              <a:spcAft>
                <a:spcPts val="0"/>
              </a:spcAft>
              <a:buClr>
                <a:schemeClr val="dk1"/>
              </a:buClr>
              <a:buSzPts val="3200"/>
              <a:buFont typeface="Arial"/>
              <a:buChar char="•"/>
            </a:pPr>
            <a:r>
              <a:rPr lang="tr-TR" sz="3200">
                <a:solidFill>
                  <a:schemeClr val="dk1"/>
                </a:solidFill>
              </a:rPr>
              <a:t>Bilinç kaybı neden olabilir kontrol edilir.</a:t>
            </a:r>
            <a:endParaRPr sz="3200">
              <a:solidFill>
                <a:schemeClr val="dk1"/>
              </a:solidFill>
            </a:endParaRPr>
          </a:p>
          <a:p>
            <a:pPr indent="0" lvl="0" marL="457200" marR="0" rtl="0" algn="l">
              <a:spcBef>
                <a:spcPts val="0"/>
              </a:spcBef>
              <a:spcAft>
                <a:spcPts val="0"/>
              </a:spcAft>
              <a:buNone/>
            </a:pPr>
            <a:r>
              <a:t/>
            </a:r>
            <a:endParaRPr sz="3200">
              <a:solidFill>
                <a:schemeClr val="dk1"/>
              </a:solidFill>
            </a:endParaRPr>
          </a:p>
          <a:p>
            <a:pPr indent="-457200" lvl="0" marL="457200" marR="0" rtl="0" algn="l">
              <a:spcBef>
                <a:spcPts val="0"/>
              </a:spcBef>
              <a:spcAft>
                <a:spcPts val="0"/>
              </a:spcAft>
              <a:buClr>
                <a:schemeClr val="dk1"/>
              </a:buClr>
              <a:buSzPts val="3200"/>
              <a:buFont typeface="Arial"/>
              <a:buChar char="•"/>
            </a:pPr>
            <a:r>
              <a:rPr lang="tr-TR" sz="3200">
                <a:solidFill>
                  <a:schemeClr val="dk1"/>
                </a:solidFill>
              </a:rPr>
              <a:t>Hava yolu tıkanmış olabilir, dili boğazına kaçmış olabilir. Bu noktada solunum kontrolü yapılır.</a:t>
            </a:r>
            <a:br>
              <a:rPr lang="tr-TR" sz="3200">
                <a:solidFill>
                  <a:schemeClr val="dk1"/>
                </a:solidFill>
              </a:rPr>
            </a:br>
            <a:endParaRPr/>
          </a:p>
        </p:txBody>
      </p:sp>
      <p:pic>
        <p:nvPicPr>
          <p:cNvPr id="214" name="Google Shape;214;p10"/>
          <p:cNvPicPr preferRelativeResize="0"/>
          <p:nvPr/>
        </p:nvPicPr>
        <p:blipFill rotWithShape="1">
          <a:blip r:embed="rId5">
            <a:alphaModFix/>
          </a:blip>
          <a:srcRect b="0" l="0" r="0" t="0"/>
          <a:stretch/>
        </p:blipFill>
        <p:spPr>
          <a:xfrm>
            <a:off x="10697525" y="1681325"/>
            <a:ext cx="5947649" cy="4315411"/>
          </a:xfrm>
          <a:prstGeom prst="rect">
            <a:avLst/>
          </a:prstGeom>
          <a:noFill/>
          <a:ln>
            <a:noFill/>
          </a:ln>
        </p:spPr>
      </p:pic>
      <p:pic>
        <p:nvPicPr>
          <p:cNvPr id="215" name="Google Shape;215;p10" title="Ekran Resmi 2025-09-15 11.38.51.png"/>
          <p:cNvPicPr preferRelativeResize="0"/>
          <p:nvPr/>
        </p:nvPicPr>
        <p:blipFill rotWithShape="1">
          <a:blip r:embed="rId6">
            <a:alphaModFix/>
          </a:blip>
          <a:srcRect b="20367" l="10649" r="12350" t="23103"/>
          <a:stretch/>
        </p:blipFill>
        <p:spPr>
          <a:xfrm>
            <a:off x="8991600" y="5996725"/>
            <a:ext cx="9037225" cy="4315400"/>
          </a:xfrm>
          <a:prstGeom prst="rect">
            <a:avLst/>
          </a:prstGeom>
          <a:noFill/>
          <a:ln>
            <a:noFill/>
          </a:ln>
        </p:spPr>
      </p:pic>
      <p:pic>
        <p:nvPicPr>
          <p:cNvPr id="216" name="Google Shape;216;p10" title="güvenli gelecek projesi 2. saha.png"/>
          <p:cNvPicPr preferRelativeResize="0"/>
          <p:nvPr/>
        </p:nvPicPr>
        <p:blipFill rotWithShape="1">
          <a:blip r:embed="rId7">
            <a:alphaModFix/>
          </a:blip>
          <a:srcRect b="83228" l="3264" r="2110" t="1972"/>
          <a:stretch/>
        </p:blipFill>
        <p:spPr>
          <a:xfrm>
            <a:off x="8" y="8765525"/>
            <a:ext cx="7783166" cy="15214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grpSp>
        <p:nvGrpSpPr>
          <p:cNvPr id="222" name="Google Shape;222;g37f222b7bdc_0_6"/>
          <p:cNvGrpSpPr/>
          <p:nvPr/>
        </p:nvGrpSpPr>
        <p:grpSpPr>
          <a:xfrm>
            <a:off x="1342893" y="357972"/>
            <a:ext cx="1419736" cy="1862945"/>
            <a:chOff x="710184" y="1290827"/>
            <a:chExt cx="1195064" cy="1644549"/>
          </a:xfrm>
        </p:grpSpPr>
        <p:sp>
          <p:nvSpPr>
            <p:cNvPr id="223" name="Google Shape;223;g37f222b7bdc_0_6"/>
            <p:cNvSpPr/>
            <p:nvPr/>
          </p:nvSpPr>
          <p:spPr>
            <a:xfrm>
              <a:off x="710184" y="1290827"/>
              <a:ext cx="1195064" cy="1231278"/>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24" name="Google Shape;224;g37f222b7bdc_0_6"/>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225" name="Google Shape;225;g37f222b7bdc_0_6"/>
          <p:cNvSpPr txBox="1"/>
          <p:nvPr/>
        </p:nvSpPr>
        <p:spPr>
          <a:xfrm>
            <a:off x="3316653" y="357975"/>
            <a:ext cx="8379600" cy="1337100"/>
          </a:xfrm>
          <a:prstGeom prst="rect">
            <a:avLst/>
          </a:prstGeom>
          <a:noFill/>
          <a:ln>
            <a:noFill/>
          </a:ln>
        </p:spPr>
        <p:txBody>
          <a:bodyPr anchorCtr="0" anchor="t" bIns="0" lIns="0" spcFirstLastPara="1" rIns="0" wrap="square" tIns="13325">
            <a:spAutoFit/>
          </a:bodyPr>
          <a:lstStyle/>
          <a:p>
            <a:pPr indent="0" lvl="0" marL="0" rtl="0" algn="l">
              <a:lnSpc>
                <a:spcPct val="115000"/>
              </a:lnSpc>
              <a:spcBef>
                <a:spcPts val="0"/>
              </a:spcBef>
              <a:spcAft>
                <a:spcPts val="0"/>
              </a:spcAft>
              <a:buSzPts val="1100"/>
              <a:buNone/>
            </a:pPr>
            <a:r>
              <a:rPr b="1" lang="tr-TR" sz="4000">
                <a:solidFill>
                  <a:srgbClr val="B00004"/>
                </a:solidFill>
              </a:rPr>
              <a:t>KOMA POZİSYONU NASIL VERİLİR?</a:t>
            </a:r>
            <a:endParaRPr b="1" sz="4000">
              <a:solidFill>
                <a:srgbClr val="C00000"/>
              </a:solidFill>
            </a:endParaRPr>
          </a:p>
        </p:txBody>
      </p:sp>
      <p:sp>
        <p:nvSpPr>
          <p:cNvPr descr="Kamp çadır satırı simgesi vektörler | Kamp çadır satırı simgesi vektör  çizimler, vektörel grafik | Depositphotos" id="226" name="Google Shape;226;g37f222b7bdc_0_6"/>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7" name="Google Shape;227;g37f222b7bdc_0_6"/>
          <p:cNvSpPr txBox="1"/>
          <p:nvPr/>
        </p:nvSpPr>
        <p:spPr>
          <a:xfrm>
            <a:off x="12081164" y="8991600"/>
            <a:ext cx="184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28" name="Google Shape;228;g37f222b7bdc_0_6"/>
          <p:cNvPicPr preferRelativeResize="0"/>
          <p:nvPr/>
        </p:nvPicPr>
        <p:blipFill rotWithShape="1">
          <a:blip r:embed="rId4">
            <a:alphaModFix/>
          </a:blip>
          <a:srcRect b="0" l="0" r="0" t="0"/>
          <a:stretch/>
        </p:blipFill>
        <p:spPr>
          <a:xfrm>
            <a:off x="7359395" y="0"/>
            <a:ext cx="10928604" cy="10286995"/>
          </a:xfrm>
          <a:prstGeom prst="rect">
            <a:avLst/>
          </a:prstGeom>
          <a:noFill/>
          <a:ln>
            <a:noFill/>
          </a:ln>
        </p:spPr>
      </p:pic>
      <p:sp>
        <p:nvSpPr>
          <p:cNvPr id="229" name="Google Shape;229;g37f222b7bdc_0_6"/>
          <p:cNvSpPr/>
          <p:nvPr/>
        </p:nvSpPr>
        <p:spPr>
          <a:xfrm>
            <a:off x="1811825" y="2969500"/>
            <a:ext cx="6060300" cy="5844600"/>
          </a:xfrm>
          <a:prstGeom prst="rect">
            <a:avLst/>
          </a:prstGeom>
          <a:noFill/>
          <a:ln>
            <a:noFill/>
          </a:ln>
        </p:spPr>
        <p:txBody>
          <a:bodyPr anchorCtr="0" anchor="t" bIns="45700" lIns="91425" spcFirstLastPara="1" rIns="91425" wrap="square" tIns="45700">
            <a:noAutofit/>
          </a:bodyPr>
          <a:lstStyle/>
          <a:p>
            <a:pPr indent="0" lvl="0" marL="457200" marR="0" rtl="0" algn="l">
              <a:spcBef>
                <a:spcPts val="0"/>
              </a:spcBef>
              <a:spcAft>
                <a:spcPts val="0"/>
              </a:spcAft>
              <a:buNone/>
            </a:pPr>
            <a:r>
              <a:t/>
            </a:r>
            <a:endParaRPr/>
          </a:p>
        </p:txBody>
      </p:sp>
      <p:pic>
        <p:nvPicPr>
          <p:cNvPr id="230" name="Google Shape;230;g37f222b7bdc_0_6" title="Ekran Resmi 2025-09-15 11.34.41.png"/>
          <p:cNvPicPr preferRelativeResize="0"/>
          <p:nvPr/>
        </p:nvPicPr>
        <p:blipFill rotWithShape="1">
          <a:blip r:embed="rId5">
            <a:alphaModFix/>
          </a:blip>
          <a:srcRect b="15023" l="23436" r="21906" t="22063"/>
          <a:stretch/>
        </p:blipFill>
        <p:spPr>
          <a:xfrm>
            <a:off x="3043375" y="1751550"/>
            <a:ext cx="11401805" cy="8535449"/>
          </a:xfrm>
          <a:prstGeom prst="rect">
            <a:avLst/>
          </a:prstGeom>
          <a:noFill/>
          <a:ln>
            <a:noFill/>
          </a:ln>
        </p:spPr>
      </p:pic>
      <p:pic>
        <p:nvPicPr>
          <p:cNvPr id="231" name="Google Shape;231;g37f222b7bdc_0_6" title="güvenli gelecek projesi 2. saha.png"/>
          <p:cNvPicPr preferRelativeResize="0"/>
          <p:nvPr/>
        </p:nvPicPr>
        <p:blipFill rotWithShape="1">
          <a:blip r:embed="rId6">
            <a:alphaModFix/>
          </a:blip>
          <a:srcRect b="83228" l="3264" r="2110" t="1972"/>
          <a:stretch/>
        </p:blipFill>
        <p:spPr>
          <a:xfrm>
            <a:off x="10417883" y="0"/>
            <a:ext cx="7783166" cy="15214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grpSp>
        <p:nvGrpSpPr>
          <p:cNvPr id="237" name="Google Shape;237;p11"/>
          <p:cNvGrpSpPr/>
          <p:nvPr/>
        </p:nvGrpSpPr>
        <p:grpSpPr>
          <a:xfrm>
            <a:off x="1342909" y="357930"/>
            <a:ext cx="1420774" cy="1862891"/>
            <a:chOff x="710184" y="1290827"/>
            <a:chExt cx="1195915" cy="1644549"/>
          </a:xfrm>
        </p:grpSpPr>
        <p:sp>
          <p:nvSpPr>
            <p:cNvPr id="238" name="Google Shape;238;p11"/>
            <p:cNvSpPr/>
            <p:nvPr/>
          </p:nvSpPr>
          <p:spPr>
            <a:xfrm>
              <a:off x="710184" y="1290827"/>
              <a:ext cx="1195915" cy="1231760"/>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39" name="Google Shape;239;p11"/>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240" name="Google Shape;240;p11"/>
          <p:cNvSpPr txBox="1"/>
          <p:nvPr/>
        </p:nvSpPr>
        <p:spPr>
          <a:xfrm>
            <a:off x="3316638" y="795227"/>
            <a:ext cx="9872420" cy="629018"/>
          </a:xfrm>
          <a:prstGeom prst="rect">
            <a:avLst/>
          </a:prstGeom>
          <a:noFill/>
          <a:ln>
            <a:noFill/>
          </a:ln>
        </p:spPr>
        <p:txBody>
          <a:bodyPr anchorCtr="0" anchor="t" bIns="0" lIns="0" spcFirstLastPara="1" rIns="0" wrap="square" tIns="13325">
            <a:spAutoFit/>
          </a:bodyPr>
          <a:lstStyle/>
          <a:p>
            <a:pPr indent="0" lvl="0" marL="0" marR="0" rtl="0" algn="l">
              <a:spcBef>
                <a:spcPts val="0"/>
              </a:spcBef>
              <a:spcAft>
                <a:spcPts val="0"/>
              </a:spcAft>
              <a:buNone/>
            </a:pPr>
            <a:r>
              <a:rPr b="1" lang="tr-TR" sz="4000">
                <a:solidFill>
                  <a:srgbClr val="C00000"/>
                </a:solidFill>
                <a:latin typeface="Arial"/>
                <a:ea typeface="Arial"/>
                <a:cs typeface="Arial"/>
                <a:sym typeface="Arial"/>
              </a:rPr>
              <a:t>KANAMALARDA İLK YARDIM</a:t>
            </a:r>
            <a:endParaRPr sz="4000">
              <a:solidFill>
                <a:schemeClr val="dk1"/>
              </a:solidFill>
              <a:latin typeface="Arial"/>
              <a:ea typeface="Arial"/>
              <a:cs typeface="Arial"/>
              <a:sym typeface="Arial"/>
            </a:endParaRPr>
          </a:p>
        </p:txBody>
      </p:sp>
      <p:sp>
        <p:nvSpPr>
          <p:cNvPr descr="Kamp çadır satırı simgesi vektörler | Kamp çadır satırı simgesi vektör  çizimler, vektörel grafik | Depositphotos" id="241" name="Google Shape;241;p11"/>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 name="Google Shape;242;p11"/>
          <p:cNvSpPr txBox="1"/>
          <p:nvPr/>
        </p:nvSpPr>
        <p:spPr>
          <a:xfrm>
            <a:off x="12081164" y="89916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43" name="Google Shape;243;p11"/>
          <p:cNvPicPr preferRelativeResize="0"/>
          <p:nvPr/>
        </p:nvPicPr>
        <p:blipFill rotWithShape="1">
          <a:blip r:embed="rId4">
            <a:alphaModFix/>
          </a:blip>
          <a:srcRect b="0" l="0" r="0" t="0"/>
          <a:stretch/>
        </p:blipFill>
        <p:spPr>
          <a:xfrm>
            <a:off x="7359395" y="0"/>
            <a:ext cx="10928604" cy="10286995"/>
          </a:xfrm>
          <a:prstGeom prst="rect">
            <a:avLst/>
          </a:prstGeom>
          <a:noFill/>
          <a:ln>
            <a:noFill/>
          </a:ln>
        </p:spPr>
      </p:pic>
      <p:pic>
        <p:nvPicPr>
          <p:cNvPr id="244" name="Google Shape;244;p11"/>
          <p:cNvPicPr preferRelativeResize="0"/>
          <p:nvPr/>
        </p:nvPicPr>
        <p:blipFill rotWithShape="1">
          <a:blip r:embed="rId5">
            <a:alphaModFix/>
          </a:blip>
          <a:srcRect b="0" l="0" r="0" t="0"/>
          <a:stretch/>
        </p:blipFill>
        <p:spPr>
          <a:xfrm>
            <a:off x="3510525" y="2433950"/>
            <a:ext cx="10622750" cy="6619475"/>
          </a:xfrm>
          <a:prstGeom prst="rect">
            <a:avLst/>
          </a:prstGeom>
          <a:noFill/>
          <a:ln>
            <a:noFill/>
          </a:ln>
        </p:spPr>
      </p:pic>
      <p:sp>
        <p:nvSpPr>
          <p:cNvPr id="245" name="Google Shape;245;p11"/>
          <p:cNvSpPr txBox="1"/>
          <p:nvPr/>
        </p:nvSpPr>
        <p:spPr>
          <a:xfrm>
            <a:off x="3012675" y="1679750"/>
            <a:ext cx="109287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TR" sz="3700">
                <a:solidFill>
                  <a:schemeClr val="dk1"/>
                </a:solidFill>
              </a:rPr>
              <a:t>Siz bu durumda ne yapardınız?</a:t>
            </a:r>
            <a:endParaRPr sz="1900"/>
          </a:p>
        </p:txBody>
      </p:sp>
      <p:pic>
        <p:nvPicPr>
          <p:cNvPr id="246" name="Google Shape;246;p11" title="güvenli gelecek projesi 2. saha.png"/>
          <p:cNvPicPr preferRelativeResize="0"/>
          <p:nvPr/>
        </p:nvPicPr>
        <p:blipFill rotWithShape="1">
          <a:blip r:embed="rId6">
            <a:alphaModFix/>
          </a:blip>
          <a:srcRect b="83228" l="3264" r="2110" t="1972"/>
          <a:stretch/>
        </p:blipFill>
        <p:spPr>
          <a:xfrm>
            <a:off x="5083133" y="8765525"/>
            <a:ext cx="7783166" cy="15214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grpSp>
        <p:nvGrpSpPr>
          <p:cNvPr id="252" name="Google Shape;252;p12"/>
          <p:cNvGrpSpPr/>
          <p:nvPr/>
        </p:nvGrpSpPr>
        <p:grpSpPr>
          <a:xfrm>
            <a:off x="1342909" y="357930"/>
            <a:ext cx="1420774" cy="1862891"/>
            <a:chOff x="710184" y="1290827"/>
            <a:chExt cx="1195915" cy="1644549"/>
          </a:xfrm>
        </p:grpSpPr>
        <p:sp>
          <p:nvSpPr>
            <p:cNvPr id="253" name="Google Shape;253;p12"/>
            <p:cNvSpPr/>
            <p:nvPr/>
          </p:nvSpPr>
          <p:spPr>
            <a:xfrm>
              <a:off x="710184" y="1290827"/>
              <a:ext cx="1195915" cy="1231760"/>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54" name="Google Shape;254;p12"/>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255" name="Google Shape;255;p12"/>
          <p:cNvSpPr txBox="1"/>
          <p:nvPr/>
        </p:nvSpPr>
        <p:spPr>
          <a:xfrm>
            <a:off x="3316638" y="795227"/>
            <a:ext cx="9872420" cy="629018"/>
          </a:xfrm>
          <a:prstGeom prst="rect">
            <a:avLst/>
          </a:prstGeom>
          <a:noFill/>
          <a:ln>
            <a:noFill/>
          </a:ln>
        </p:spPr>
        <p:txBody>
          <a:bodyPr anchorCtr="0" anchor="t" bIns="0" lIns="0" spcFirstLastPara="1" rIns="0" wrap="square" tIns="13325">
            <a:spAutoFit/>
          </a:bodyPr>
          <a:lstStyle/>
          <a:p>
            <a:pPr indent="0" lvl="0" marL="0" marR="0" rtl="0" algn="l">
              <a:spcBef>
                <a:spcPts val="0"/>
              </a:spcBef>
              <a:spcAft>
                <a:spcPts val="0"/>
              </a:spcAft>
              <a:buNone/>
            </a:pPr>
            <a:r>
              <a:rPr b="1" lang="tr-TR" sz="4000">
                <a:solidFill>
                  <a:srgbClr val="C00000"/>
                </a:solidFill>
                <a:latin typeface="Arial"/>
                <a:ea typeface="Arial"/>
                <a:cs typeface="Arial"/>
                <a:sym typeface="Arial"/>
              </a:rPr>
              <a:t>KANAMALARDA İLK YARDIM</a:t>
            </a:r>
            <a:endParaRPr sz="4000">
              <a:solidFill>
                <a:schemeClr val="dk1"/>
              </a:solidFill>
              <a:latin typeface="Arial"/>
              <a:ea typeface="Arial"/>
              <a:cs typeface="Arial"/>
              <a:sym typeface="Arial"/>
            </a:endParaRPr>
          </a:p>
        </p:txBody>
      </p:sp>
      <p:sp>
        <p:nvSpPr>
          <p:cNvPr descr="Kamp çadır satırı simgesi vektörler | Kamp çadır satırı simgesi vektör  çizimler, vektörel grafik | Depositphotos" id="256" name="Google Shape;256;p12"/>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7" name="Google Shape;257;p12"/>
          <p:cNvSpPr txBox="1"/>
          <p:nvPr/>
        </p:nvSpPr>
        <p:spPr>
          <a:xfrm>
            <a:off x="12081164" y="89916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58" name="Google Shape;258;p12"/>
          <p:cNvPicPr preferRelativeResize="0"/>
          <p:nvPr/>
        </p:nvPicPr>
        <p:blipFill rotWithShape="1">
          <a:blip r:embed="rId4">
            <a:alphaModFix/>
          </a:blip>
          <a:srcRect b="0" l="0" r="0" t="0"/>
          <a:stretch/>
        </p:blipFill>
        <p:spPr>
          <a:xfrm>
            <a:off x="7245170" y="0"/>
            <a:ext cx="10928604" cy="10286995"/>
          </a:xfrm>
          <a:prstGeom prst="rect">
            <a:avLst/>
          </a:prstGeom>
          <a:noFill/>
          <a:ln>
            <a:noFill/>
          </a:ln>
        </p:spPr>
      </p:pic>
      <p:sp>
        <p:nvSpPr>
          <p:cNvPr id="259" name="Google Shape;259;p12"/>
          <p:cNvSpPr/>
          <p:nvPr/>
        </p:nvSpPr>
        <p:spPr>
          <a:xfrm>
            <a:off x="571500" y="2485713"/>
            <a:ext cx="8724900" cy="1120200"/>
          </a:xfrm>
          <a:prstGeom prst="rect">
            <a:avLst/>
          </a:prstGeom>
          <a:noFill/>
          <a:ln>
            <a:noFill/>
          </a:ln>
        </p:spPr>
        <p:txBody>
          <a:bodyPr anchorCtr="0" anchor="t" bIns="45700" lIns="91425" spcFirstLastPara="1" rIns="91425" wrap="square" tIns="45700">
            <a:spAutoFit/>
          </a:bodyPr>
          <a:lstStyle/>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Hasta / yaralıyı oturtalım ya da yere yatıralım.</a:t>
            </a:r>
            <a:endParaRPr/>
          </a:p>
        </p:txBody>
      </p:sp>
      <p:sp>
        <p:nvSpPr>
          <p:cNvPr id="260" name="Google Shape;260;p12"/>
          <p:cNvSpPr/>
          <p:nvPr/>
        </p:nvSpPr>
        <p:spPr>
          <a:xfrm>
            <a:off x="571500" y="8509188"/>
            <a:ext cx="8724900" cy="1635000"/>
          </a:xfrm>
          <a:prstGeom prst="rect">
            <a:avLst/>
          </a:prstGeom>
          <a:noFill/>
          <a:ln>
            <a:noFill/>
          </a:ln>
        </p:spPr>
        <p:txBody>
          <a:bodyPr anchorCtr="0" anchor="t" bIns="45700" lIns="91425" spcFirstLastPara="1" rIns="91425" wrap="square" tIns="45700">
            <a:noAutofit/>
          </a:bodyPr>
          <a:lstStyle/>
          <a:p>
            <a:pPr indent="-431800" lvl="0" marL="457200" marR="0" rtl="0" algn="l">
              <a:spcBef>
                <a:spcPts val="0"/>
              </a:spcBef>
              <a:spcAft>
                <a:spcPts val="0"/>
              </a:spcAft>
              <a:buSzPts val="3200"/>
              <a:buFont typeface="Arial"/>
              <a:buChar char="●"/>
            </a:pPr>
            <a:r>
              <a:rPr lang="tr-TR" sz="3200">
                <a:solidFill>
                  <a:schemeClr val="dk1"/>
                </a:solidFill>
                <a:latin typeface="Arial"/>
                <a:ea typeface="Arial"/>
                <a:cs typeface="Arial"/>
                <a:sym typeface="Arial"/>
              </a:rPr>
              <a:t>Gerekirse </a:t>
            </a:r>
            <a:r>
              <a:rPr b="1" lang="tr-TR" sz="3200">
                <a:solidFill>
                  <a:srgbClr val="C00000"/>
                </a:solidFill>
                <a:latin typeface="Arial"/>
                <a:ea typeface="Arial"/>
                <a:cs typeface="Arial"/>
                <a:sym typeface="Arial"/>
              </a:rPr>
              <a:t>1-1-2’</a:t>
            </a:r>
            <a:r>
              <a:rPr lang="tr-TR" sz="3200">
                <a:solidFill>
                  <a:schemeClr val="dk1"/>
                </a:solidFill>
                <a:latin typeface="Arial"/>
                <a:ea typeface="Arial"/>
                <a:cs typeface="Arial"/>
                <a:sym typeface="Arial"/>
              </a:rPr>
              <a:t>ye haber  verip, Acil Sağlık Ekibi gelene kadar hasta / yaralının yanında bekleyelim.</a:t>
            </a:r>
            <a:endParaRPr/>
          </a:p>
        </p:txBody>
      </p:sp>
      <p:sp>
        <p:nvSpPr>
          <p:cNvPr id="261" name="Google Shape;261;p12"/>
          <p:cNvSpPr/>
          <p:nvPr/>
        </p:nvSpPr>
        <p:spPr>
          <a:xfrm>
            <a:off x="571500" y="7574938"/>
            <a:ext cx="8724900" cy="629100"/>
          </a:xfrm>
          <a:prstGeom prst="rect">
            <a:avLst/>
          </a:prstGeom>
          <a:noFill/>
          <a:ln>
            <a:noFill/>
          </a:ln>
        </p:spPr>
        <p:txBody>
          <a:bodyPr anchorCtr="0" anchor="t" bIns="45700" lIns="91425" spcFirstLastPara="1" rIns="91425" wrap="square" tIns="45700">
            <a:noAutofit/>
          </a:bodyPr>
          <a:lstStyle/>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Kanayan bölgeyi yukarı kaldıralım.</a:t>
            </a:r>
            <a:endParaRPr/>
          </a:p>
        </p:txBody>
      </p:sp>
      <p:sp>
        <p:nvSpPr>
          <p:cNvPr id="262" name="Google Shape;262;p12"/>
          <p:cNvSpPr/>
          <p:nvPr/>
        </p:nvSpPr>
        <p:spPr>
          <a:xfrm>
            <a:off x="571500" y="6640700"/>
            <a:ext cx="8724900" cy="629100"/>
          </a:xfrm>
          <a:prstGeom prst="rect">
            <a:avLst/>
          </a:prstGeom>
          <a:noFill/>
          <a:ln>
            <a:noFill/>
          </a:ln>
        </p:spPr>
        <p:txBody>
          <a:bodyPr anchorCtr="0" anchor="t" bIns="45700" lIns="91425" spcFirstLastPara="1" rIns="91425" wrap="square" tIns="45700">
            <a:noAutofit/>
          </a:bodyPr>
          <a:lstStyle/>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Gerekirse bandaj yapalım.</a:t>
            </a:r>
            <a:endParaRPr/>
          </a:p>
          <a:p>
            <a:pPr indent="0" lvl="0" marL="0" marR="0" rtl="0" algn="l">
              <a:spcBef>
                <a:spcPts val="0"/>
              </a:spcBef>
              <a:spcAft>
                <a:spcPts val="0"/>
              </a:spcAft>
              <a:buNone/>
            </a:pPr>
            <a:r>
              <a:t/>
            </a:r>
            <a:endParaRPr/>
          </a:p>
        </p:txBody>
      </p:sp>
      <p:sp>
        <p:nvSpPr>
          <p:cNvPr id="263" name="Google Shape;263;p12"/>
          <p:cNvSpPr/>
          <p:nvPr/>
        </p:nvSpPr>
        <p:spPr>
          <a:xfrm>
            <a:off x="571500" y="5192863"/>
            <a:ext cx="8724900" cy="1120200"/>
          </a:xfrm>
          <a:prstGeom prst="rect">
            <a:avLst/>
          </a:prstGeom>
          <a:noFill/>
          <a:ln>
            <a:noFill/>
          </a:ln>
        </p:spPr>
        <p:txBody>
          <a:bodyPr anchorCtr="0" anchor="t" bIns="45700" lIns="91425" spcFirstLastPara="1" rIns="91425" wrap="square" tIns="45700">
            <a:noAutofit/>
          </a:bodyPr>
          <a:lstStyle/>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Kanama durmazsa ilk bez kaldırılmadan</a:t>
            </a:r>
            <a:r>
              <a:rPr lang="tr-TR" sz="3200">
                <a:solidFill>
                  <a:schemeClr val="dk1"/>
                </a:solidFill>
                <a:latin typeface="Arial"/>
                <a:ea typeface="Arial"/>
                <a:cs typeface="Arial"/>
                <a:sym typeface="Arial"/>
              </a:rPr>
              <a:t> </a:t>
            </a:r>
            <a:r>
              <a:rPr lang="tr-TR" sz="3200">
                <a:solidFill>
                  <a:schemeClr val="dk1"/>
                </a:solidFill>
                <a:latin typeface="Arial"/>
                <a:ea typeface="Arial"/>
                <a:cs typeface="Arial"/>
                <a:sym typeface="Arial"/>
              </a:rPr>
              <a:t>ikinci bir bez koyalım.</a:t>
            </a:r>
            <a:endParaRPr/>
          </a:p>
        </p:txBody>
      </p:sp>
      <p:sp>
        <p:nvSpPr>
          <p:cNvPr id="264" name="Google Shape;264;p12"/>
          <p:cNvSpPr/>
          <p:nvPr/>
        </p:nvSpPr>
        <p:spPr>
          <a:xfrm>
            <a:off x="571500" y="3870700"/>
            <a:ext cx="8724900" cy="1120200"/>
          </a:xfrm>
          <a:prstGeom prst="rect">
            <a:avLst/>
          </a:prstGeom>
          <a:noFill/>
          <a:ln>
            <a:noFill/>
          </a:ln>
        </p:spPr>
        <p:txBody>
          <a:bodyPr anchorCtr="0" anchor="t" bIns="45700" lIns="91425" spcFirstLastPara="1" rIns="91425" wrap="square" tIns="45700">
            <a:noAutofit/>
          </a:bodyPr>
          <a:lstStyle/>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Kanayan yerin üzerine temiz bir bezle baskı uygulayalım.</a:t>
            </a:r>
            <a:endParaRPr/>
          </a:p>
        </p:txBody>
      </p:sp>
      <p:pic>
        <p:nvPicPr>
          <p:cNvPr id="265" name="Google Shape;265;p12"/>
          <p:cNvPicPr preferRelativeResize="0"/>
          <p:nvPr/>
        </p:nvPicPr>
        <p:blipFill>
          <a:blip r:embed="rId5">
            <a:alphaModFix/>
          </a:blip>
          <a:stretch>
            <a:fillRect/>
          </a:stretch>
        </p:blipFill>
        <p:spPr>
          <a:xfrm>
            <a:off x="15529472" y="1521475"/>
            <a:ext cx="2510528" cy="4229773"/>
          </a:xfrm>
          <a:prstGeom prst="rect">
            <a:avLst/>
          </a:prstGeom>
          <a:noFill/>
          <a:ln>
            <a:noFill/>
          </a:ln>
        </p:spPr>
      </p:pic>
      <p:pic>
        <p:nvPicPr>
          <p:cNvPr id="266" name="Google Shape;266;p12"/>
          <p:cNvPicPr preferRelativeResize="0"/>
          <p:nvPr/>
        </p:nvPicPr>
        <p:blipFill rotWithShape="1">
          <a:blip r:embed="rId6">
            <a:alphaModFix/>
          </a:blip>
          <a:srcRect b="50566" l="0" r="52572" t="0"/>
          <a:stretch/>
        </p:blipFill>
        <p:spPr>
          <a:xfrm>
            <a:off x="10809445" y="1230339"/>
            <a:ext cx="3101828" cy="3083825"/>
          </a:xfrm>
          <a:prstGeom prst="rect">
            <a:avLst/>
          </a:prstGeom>
          <a:noFill/>
          <a:ln>
            <a:noFill/>
          </a:ln>
        </p:spPr>
      </p:pic>
      <p:pic>
        <p:nvPicPr>
          <p:cNvPr id="267" name="Google Shape;267;p12"/>
          <p:cNvPicPr preferRelativeResize="0"/>
          <p:nvPr/>
        </p:nvPicPr>
        <p:blipFill rotWithShape="1">
          <a:blip r:embed="rId6">
            <a:alphaModFix/>
          </a:blip>
          <a:srcRect b="53857" l="54063" r="0" t="0"/>
          <a:stretch/>
        </p:blipFill>
        <p:spPr>
          <a:xfrm>
            <a:off x="9296400" y="4314179"/>
            <a:ext cx="3218550" cy="3083810"/>
          </a:xfrm>
          <a:prstGeom prst="rect">
            <a:avLst/>
          </a:prstGeom>
          <a:noFill/>
          <a:ln>
            <a:noFill/>
          </a:ln>
        </p:spPr>
      </p:pic>
      <p:pic>
        <p:nvPicPr>
          <p:cNvPr id="268" name="Google Shape;268;p12"/>
          <p:cNvPicPr preferRelativeResize="0"/>
          <p:nvPr/>
        </p:nvPicPr>
        <p:blipFill rotWithShape="1">
          <a:blip r:embed="rId6">
            <a:alphaModFix/>
          </a:blip>
          <a:srcRect b="4822" l="0" r="50726" t="52496"/>
          <a:stretch/>
        </p:blipFill>
        <p:spPr>
          <a:xfrm>
            <a:off x="13002166" y="4314163"/>
            <a:ext cx="3218546" cy="2659350"/>
          </a:xfrm>
          <a:prstGeom prst="rect">
            <a:avLst/>
          </a:prstGeom>
          <a:noFill/>
          <a:ln>
            <a:noFill/>
          </a:ln>
        </p:spPr>
      </p:pic>
      <p:pic>
        <p:nvPicPr>
          <p:cNvPr id="269" name="Google Shape;269;p12"/>
          <p:cNvPicPr preferRelativeResize="0"/>
          <p:nvPr/>
        </p:nvPicPr>
        <p:blipFill rotWithShape="1">
          <a:blip r:embed="rId6">
            <a:alphaModFix/>
          </a:blip>
          <a:srcRect b="0" l="54063" r="0" t="51651"/>
          <a:stretch/>
        </p:blipFill>
        <p:spPr>
          <a:xfrm>
            <a:off x="12669225" y="7030150"/>
            <a:ext cx="3101825" cy="3114059"/>
          </a:xfrm>
          <a:prstGeom prst="rect">
            <a:avLst/>
          </a:prstGeom>
          <a:noFill/>
          <a:ln>
            <a:noFill/>
          </a:ln>
        </p:spPr>
      </p:pic>
      <p:pic>
        <p:nvPicPr>
          <p:cNvPr id="270" name="Google Shape;270;p12"/>
          <p:cNvPicPr preferRelativeResize="0"/>
          <p:nvPr/>
        </p:nvPicPr>
        <p:blipFill>
          <a:blip r:embed="rId7">
            <a:alphaModFix/>
          </a:blip>
          <a:stretch>
            <a:fillRect/>
          </a:stretch>
        </p:blipFill>
        <p:spPr>
          <a:xfrm>
            <a:off x="9650413" y="7574950"/>
            <a:ext cx="2510525" cy="2510525"/>
          </a:xfrm>
          <a:prstGeom prst="rect">
            <a:avLst/>
          </a:prstGeom>
          <a:noFill/>
          <a:ln>
            <a:noFill/>
          </a:ln>
        </p:spPr>
      </p:pic>
      <p:pic>
        <p:nvPicPr>
          <p:cNvPr id="271" name="Google Shape;271;p12" title="güvenli gelecek projesi 2. saha.png"/>
          <p:cNvPicPr preferRelativeResize="0"/>
          <p:nvPr/>
        </p:nvPicPr>
        <p:blipFill rotWithShape="1">
          <a:blip r:embed="rId8">
            <a:alphaModFix/>
          </a:blip>
          <a:srcRect b="83228" l="3264" r="2110" t="1972"/>
          <a:stretch/>
        </p:blipFill>
        <p:spPr>
          <a:xfrm>
            <a:off x="10719858" y="0"/>
            <a:ext cx="7783166" cy="15214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grpSp>
        <p:nvGrpSpPr>
          <p:cNvPr id="277" name="Google Shape;277;g37f222b7bdc_1_5"/>
          <p:cNvGrpSpPr/>
          <p:nvPr/>
        </p:nvGrpSpPr>
        <p:grpSpPr>
          <a:xfrm>
            <a:off x="1342893" y="357972"/>
            <a:ext cx="1419736" cy="1862945"/>
            <a:chOff x="710184" y="1290827"/>
            <a:chExt cx="1195064" cy="1644549"/>
          </a:xfrm>
        </p:grpSpPr>
        <p:sp>
          <p:nvSpPr>
            <p:cNvPr id="278" name="Google Shape;278;g37f222b7bdc_1_5"/>
            <p:cNvSpPr/>
            <p:nvPr/>
          </p:nvSpPr>
          <p:spPr>
            <a:xfrm>
              <a:off x="710184" y="1290827"/>
              <a:ext cx="1195064" cy="1231278"/>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79" name="Google Shape;279;g37f222b7bdc_1_5"/>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280" name="Google Shape;280;g37f222b7bdc_1_5"/>
          <p:cNvSpPr txBox="1"/>
          <p:nvPr/>
        </p:nvSpPr>
        <p:spPr>
          <a:xfrm>
            <a:off x="3316638" y="795227"/>
            <a:ext cx="9872400" cy="629100"/>
          </a:xfrm>
          <a:prstGeom prst="rect">
            <a:avLst/>
          </a:prstGeom>
          <a:noFill/>
          <a:ln>
            <a:noFill/>
          </a:ln>
        </p:spPr>
        <p:txBody>
          <a:bodyPr anchorCtr="0" anchor="t" bIns="0" lIns="0" spcFirstLastPara="1" rIns="0" wrap="square" tIns="13325">
            <a:spAutoFit/>
          </a:bodyPr>
          <a:lstStyle/>
          <a:p>
            <a:pPr indent="0" lvl="0" marL="0" marR="0" rtl="0" algn="l">
              <a:spcBef>
                <a:spcPts val="0"/>
              </a:spcBef>
              <a:spcAft>
                <a:spcPts val="0"/>
              </a:spcAft>
              <a:buNone/>
            </a:pPr>
            <a:r>
              <a:rPr b="1" lang="tr-TR" sz="4000">
                <a:solidFill>
                  <a:srgbClr val="C00000"/>
                </a:solidFill>
              </a:rPr>
              <a:t>TURNİKE UYGULAMASI</a:t>
            </a:r>
            <a:endParaRPr sz="4000">
              <a:solidFill>
                <a:schemeClr val="dk1"/>
              </a:solidFill>
              <a:latin typeface="Arial"/>
              <a:ea typeface="Arial"/>
              <a:cs typeface="Arial"/>
              <a:sym typeface="Arial"/>
            </a:endParaRPr>
          </a:p>
        </p:txBody>
      </p:sp>
      <p:sp>
        <p:nvSpPr>
          <p:cNvPr descr="Kamp çadır satırı simgesi vektörler | Kamp çadır satırı simgesi vektör  çizimler, vektörel grafik | Depositphotos" id="281" name="Google Shape;281;g37f222b7bdc_1_5"/>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2" name="Google Shape;282;g37f222b7bdc_1_5"/>
          <p:cNvSpPr txBox="1"/>
          <p:nvPr/>
        </p:nvSpPr>
        <p:spPr>
          <a:xfrm>
            <a:off x="12081164" y="8991600"/>
            <a:ext cx="184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83" name="Google Shape;283;g37f222b7bdc_1_5"/>
          <p:cNvPicPr preferRelativeResize="0"/>
          <p:nvPr/>
        </p:nvPicPr>
        <p:blipFill rotWithShape="1">
          <a:blip r:embed="rId4">
            <a:alphaModFix/>
          </a:blip>
          <a:srcRect b="0" l="0" r="0" t="0"/>
          <a:stretch/>
        </p:blipFill>
        <p:spPr>
          <a:xfrm>
            <a:off x="7245170" y="0"/>
            <a:ext cx="10928604" cy="10286995"/>
          </a:xfrm>
          <a:prstGeom prst="rect">
            <a:avLst/>
          </a:prstGeom>
          <a:noFill/>
          <a:ln>
            <a:noFill/>
          </a:ln>
        </p:spPr>
      </p:pic>
      <p:sp>
        <p:nvSpPr>
          <p:cNvPr id="284" name="Google Shape;284;g37f222b7bdc_1_5"/>
          <p:cNvSpPr/>
          <p:nvPr/>
        </p:nvSpPr>
        <p:spPr>
          <a:xfrm>
            <a:off x="571500" y="8509188"/>
            <a:ext cx="8724900" cy="1635000"/>
          </a:xfrm>
          <a:prstGeom prst="rect">
            <a:avLst/>
          </a:prstGeom>
          <a:noFill/>
          <a:ln>
            <a:noFill/>
          </a:ln>
        </p:spPr>
        <p:txBody>
          <a:bodyPr anchorCtr="0" anchor="t" bIns="45700" lIns="91425" spcFirstLastPara="1" rIns="91425" wrap="square" tIns="45700">
            <a:noAutofit/>
          </a:bodyPr>
          <a:lstStyle/>
          <a:p>
            <a:pPr indent="0" lvl="0" marL="457200" marR="0" rtl="0" algn="l">
              <a:spcBef>
                <a:spcPts val="0"/>
              </a:spcBef>
              <a:spcAft>
                <a:spcPts val="0"/>
              </a:spcAft>
              <a:buNone/>
            </a:pPr>
            <a:r>
              <a:t/>
            </a:r>
            <a:endParaRPr/>
          </a:p>
        </p:txBody>
      </p:sp>
      <p:sp>
        <p:nvSpPr>
          <p:cNvPr id="285" name="Google Shape;285;g37f222b7bdc_1_5"/>
          <p:cNvSpPr/>
          <p:nvPr/>
        </p:nvSpPr>
        <p:spPr>
          <a:xfrm>
            <a:off x="571500" y="7574938"/>
            <a:ext cx="8724900" cy="629100"/>
          </a:xfrm>
          <a:prstGeom prst="rect">
            <a:avLst/>
          </a:prstGeom>
          <a:noFill/>
          <a:ln>
            <a:noFill/>
          </a:ln>
        </p:spPr>
        <p:txBody>
          <a:bodyPr anchorCtr="0" anchor="t" bIns="45700" lIns="91425" spcFirstLastPara="1" rIns="91425" wrap="square" tIns="45700">
            <a:noAutofit/>
          </a:bodyPr>
          <a:lstStyle/>
          <a:p>
            <a:pPr indent="0" lvl="0" marL="457200" marR="0" rtl="0" algn="l">
              <a:spcBef>
                <a:spcPts val="0"/>
              </a:spcBef>
              <a:spcAft>
                <a:spcPts val="0"/>
              </a:spcAft>
              <a:buNone/>
            </a:pPr>
            <a:r>
              <a:t/>
            </a:r>
            <a:endParaRPr/>
          </a:p>
        </p:txBody>
      </p:sp>
      <p:sp>
        <p:nvSpPr>
          <p:cNvPr id="286" name="Google Shape;286;g37f222b7bdc_1_5"/>
          <p:cNvSpPr/>
          <p:nvPr/>
        </p:nvSpPr>
        <p:spPr>
          <a:xfrm>
            <a:off x="571500" y="6640700"/>
            <a:ext cx="8724900" cy="629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pic>
        <p:nvPicPr>
          <p:cNvPr id="287" name="Google Shape;287;g37f222b7bdc_1_5"/>
          <p:cNvPicPr preferRelativeResize="0"/>
          <p:nvPr/>
        </p:nvPicPr>
        <p:blipFill>
          <a:blip r:embed="rId5">
            <a:alphaModFix/>
          </a:blip>
          <a:stretch>
            <a:fillRect/>
          </a:stretch>
        </p:blipFill>
        <p:spPr>
          <a:xfrm>
            <a:off x="8899300" y="2383550"/>
            <a:ext cx="7810500" cy="7391400"/>
          </a:xfrm>
          <a:prstGeom prst="rect">
            <a:avLst/>
          </a:prstGeom>
          <a:noFill/>
          <a:ln>
            <a:noFill/>
          </a:ln>
        </p:spPr>
      </p:pic>
      <p:sp>
        <p:nvSpPr>
          <p:cNvPr id="288" name="Google Shape;288;g37f222b7bdc_1_5"/>
          <p:cNvSpPr txBox="1"/>
          <p:nvPr/>
        </p:nvSpPr>
        <p:spPr>
          <a:xfrm>
            <a:off x="1145200" y="2931725"/>
            <a:ext cx="6851400" cy="5602800"/>
          </a:xfrm>
          <a:prstGeom prst="rect">
            <a:avLst/>
          </a:prstGeom>
          <a:noFill/>
          <a:ln>
            <a:noFill/>
          </a:ln>
        </p:spPr>
        <p:txBody>
          <a:bodyPr anchorCtr="0" anchor="t" bIns="91425" lIns="91425" spcFirstLastPara="1" rIns="91425" wrap="square" tIns="91425">
            <a:spAutoFit/>
          </a:bodyPr>
          <a:lstStyle/>
          <a:p>
            <a:pPr indent="-431800" lvl="0" marL="457200" marR="0" rtl="0" algn="l">
              <a:lnSpc>
                <a:spcPct val="100000"/>
              </a:lnSpc>
              <a:spcBef>
                <a:spcPts val="0"/>
              </a:spcBef>
              <a:spcAft>
                <a:spcPts val="0"/>
              </a:spcAft>
              <a:buClr>
                <a:schemeClr val="dk1"/>
              </a:buClr>
              <a:buSzPts val="3200"/>
              <a:buChar char="●"/>
            </a:pPr>
            <a:r>
              <a:rPr lang="tr-TR" sz="3200">
                <a:solidFill>
                  <a:schemeClr val="dk1"/>
                </a:solidFill>
              </a:rPr>
              <a:t>Kanamayı tamamen durdurmak için yaranın yukarısına sıkı bir bandaj uygulanır. Kalem gibi sert bir cisim bezin ortasından geçirilir ve kanama durana kadar döndürülür. Turnike yapılan bölgeye turnikenin uygulandığı saat ve dakika not edilmelidir. Turnike bölgesi 15-20 dakikalık aralıklarla gevşetilip tekrar sıkılmalıdır.</a:t>
            </a:r>
            <a:endParaRPr/>
          </a:p>
        </p:txBody>
      </p:sp>
      <p:pic>
        <p:nvPicPr>
          <p:cNvPr id="289" name="Google Shape;289;g37f222b7bdc_1_5" title="güvenli gelecek projesi 2. saha.png"/>
          <p:cNvPicPr preferRelativeResize="0"/>
          <p:nvPr/>
        </p:nvPicPr>
        <p:blipFill rotWithShape="1">
          <a:blip r:embed="rId6">
            <a:alphaModFix/>
          </a:blip>
          <a:srcRect b="83228" l="3264" r="2110" t="1972"/>
          <a:stretch/>
        </p:blipFill>
        <p:spPr>
          <a:xfrm>
            <a:off x="679320" y="8765525"/>
            <a:ext cx="7783166" cy="15214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grpSp>
        <p:nvGrpSpPr>
          <p:cNvPr id="295" name="Google Shape;295;p13"/>
          <p:cNvGrpSpPr/>
          <p:nvPr/>
        </p:nvGrpSpPr>
        <p:grpSpPr>
          <a:xfrm>
            <a:off x="1342909" y="357930"/>
            <a:ext cx="1420774" cy="1862891"/>
            <a:chOff x="710184" y="1290827"/>
            <a:chExt cx="1195915" cy="1644549"/>
          </a:xfrm>
        </p:grpSpPr>
        <p:sp>
          <p:nvSpPr>
            <p:cNvPr id="296" name="Google Shape;296;p13"/>
            <p:cNvSpPr/>
            <p:nvPr/>
          </p:nvSpPr>
          <p:spPr>
            <a:xfrm>
              <a:off x="710184" y="1290827"/>
              <a:ext cx="1195915" cy="1231760"/>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97" name="Google Shape;297;p13"/>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298" name="Google Shape;298;p13"/>
          <p:cNvSpPr txBox="1"/>
          <p:nvPr/>
        </p:nvSpPr>
        <p:spPr>
          <a:xfrm>
            <a:off x="3316638" y="795227"/>
            <a:ext cx="9872420" cy="629018"/>
          </a:xfrm>
          <a:prstGeom prst="rect">
            <a:avLst/>
          </a:prstGeom>
          <a:noFill/>
          <a:ln>
            <a:noFill/>
          </a:ln>
        </p:spPr>
        <p:txBody>
          <a:bodyPr anchorCtr="0" anchor="t" bIns="0" lIns="0" spcFirstLastPara="1" rIns="0" wrap="square" tIns="13325">
            <a:spAutoFit/>
          </a:bodyPr>
          <a:lstStyle/>
          <a:p>
            <a:pPr indent="0" lvl="0" marL="0" marR="0" rtl="0" algn="l">
              <a:spcBef>
                <a:spcPts val="0"/>
              </a:spcBef>
              <a:spcAft>
                <a:spcPts val="0"/>
              </a:spcAft>
              <a:buNone/>
            </a:pPr>
            <a:r>
              <a:rPr b="1" lang="tr-TR" sz="4000">
                <a:solidFill>
                  <a:srgbClr val="C00000"/>
                </a:solidFill>
                <a:latin typeface="Arial"/>
                <a:ea typeface="Arial"/>
                <a:cs typeface="Arial"/>
                <a:sym typeface="Arial"/>
              </a:rPr>
              <a:t>VARSA ÖNCE ELDİVEN TAKMALIYIZ!!</a:t>
            </a:r>
            <a:endParaRPr sz="4000">
              <a:solidFill>
                <a:schemeClr val="dk1"/>
              </a:solidFill>
              <a:latin typeface="Arial"/>
              <a:ea typeface="Arial"/>
              <a:cs typeface="Arial"/>
              <a:sym typeface="Arial"/>
            </a:endParaRPr>
          </a:p>
        </p:txBody>
      </p:sp>
      <p:sp>
        <p:nvSpPr>
          <p:cNvPr descr="Kamp çadır satırı simgesi vektörler | Kamp çadır satırı simgesi vektör  çizimler, vektörel grafik | Depositphotos" id="299" name="Google Shape;299;p13"/>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0" name="Google Shape;300;p13"/>
          <p:cNvSpPr txBox="1"/>
          <p:nvPr/>
        </p:nvSpPr>
        <p:spPr>
          <a:xfrm>
            <a:off x="12081164" y="89916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01" name="Google Shape;301;p13"/>
          <p:cNvPicPr preferRelativeResize="0"/>
          <p:nvPr/>
        </p:nvPicPr>
        <p:blipFill rotWithShape="1">
          <a:blip r:embed="rId4">
            <a:alphaModFix/>
          </a:blip>
          <a:srcRect b="0" l="0" r="0" t="0"/>
          <a:stretch/>
        </p:blipFill>
        <p:spPr>
          <a:xfrm>
            <a:off x="7359395" y="0"/>
            <a:ext cx="10928604" cy="10286995"/>
          </a:xfrm>
          <a:prstGeom prst="rect">
            <a:avLst/>
          </a:prstGeom>
          <a:noFill/>
          <a:ln>
            <a:noFill/>
          </a:ln>
        </p:spPr>
      </p:pic>
      <p:pic>
        <p:nvPicPr>
          <p:cNvPr id="302" name="Google Shape;302;p13"/>
          <p:cNvPicPr preferRelativeResize="0"/>
          <p:nvPr/>
        </p:nvPicPr>
        <p:blipFill rotWithShape="1">
          <a:blip r:embed="rId5">
            <a:alphaModFix/>
          </a:blip>
          <a:srcRect b="0" l="0" r="0" t="0"/>
          <a:stretch/>
        </p:blipFill>
        <p:spPr>
          <a:xfrm>
            <a:off x="2053296" y="2548454"/>
            <a:ext cx="5432385" cy="2595046"/>
          </a:xfrm>
          <a:prstGeom prst="rect">
            <a:avLst/>
          </a:prstGeom>
          <a:noFill/>
          <a:ln>
            <a:noFill/>
          </a:ln>
        </p:spPr>
      </p:pic>
      <p:pic>
        <p:nvPicPr>
          <p:cNvPr id="303" name="Google Shape;303;p13"/>
          <p:cNvPicPr preferRelativeResize="0"/>
          <p:nvPr/>
        </p:nvPicPr>
        <p:blipFill rotWithShape="1">
          <a:blip r:embed="rId6">
            <a:alphaModFix/>
          </a:blip>
          <a:srcRect b="0" l="0" r="0" t="0"/>
          <a:stretch/>
        </p:blipFill>
        <p:spPr>
          <a:xfrm>
            <a:off x="2053296" y="5841483"/>
            <a:ext cx="5432385" cy="2595046"/>
          </a:xfrm>
          <a:prstGeom prst="rect">
            <a:avLst/>
          </a:prstGeom>
          <a:noFill/>
          <a:ln>
            <a:noFill/>
          </a:ln>
        </p:spPr>
      </p:pic>
      <p:pic>
        <p:nvPicPr>
          <p:cNvPr id="304" name="Google Shape;304;p13"/>
          <p:cNvPicPr preferRelativeResize="0"/>
          <p:nvPr/>
        </p:nvPicPr>
        <p:blipFill rotWithShape="1">
          <a:blip r:embed="rId7">
            <a:alphaModFix/>
          </a:blip>
          <a:srcRect b="0" l="0" r="0" t="0"/>
          <a:stretch/>
        </p:blipFill>
        <p:spPr>
          <a:xfrm>
            <a:off x="9565804" y="2542932"/>
            <a:ext cx="5432385" cy="2595046"/>
          </a:xfrm>
          <a:prstGeom prst="rect">
            <a:avLst/>
          </a:prstGeom>
          <a:noFill/>
          <a:ln>
            <a:noFill/>
          </a:ln>
        </p:spPr>
      </p:pic>
      <p:pic>
        <p:nvPicPr>
          <p:cNvPr id="305" name="Google Shape;305;p13"/>
          <p:cNvPicPr preferRelativeResize="0"/>
          <p:nvPr/>
        </p:nvPicPr>
        <p:blipFill rotWithShape="1">
          <a:blip r:embed="rId8">
            <a:alphaModFix/>
          </a:blip>
          <a:srcRect b="0" l="0" r="0" t="0"/>
          <a:stretch/>
        </p:blipFill>
        <p:spPr>
          <a:xfrm>
            <a:off x="9565804" y="6256665"/>
            <a:ext cx="5432385" cy="2179864"/>
          </a:xfrm>
          <a:prstGeom prst="rect">
            <a:avLst/>
          </a:prstGeom>
          <a:noFill/>
          <a:ln>
            <a:noFill/>
          </a:ln>
        </p:spPr>
      </p:pic>
      <p:pic>
        <p:nvPicPr>
          <p:cNvPr id="306" name="Google Shape;306;p13" title="güvenli gelecek projesi 2. saha.png"/>
          <p:cNvPicPr preferRelativeResize="0"/>
          <p:nvPr/>
        </p:nvPicPr>
        <p:blipFill rotWithShape="1">
          <a:blip r:embed="rId9">
            <a:alphaModFix/>
          </a:blip>
          <a:srcRect b="83228" l="3264" r="2110" t="1972"/>
          <a:stretch/>
        </p:blipFill>
        <p:spPr>
          <a:xfrm>
            <a:off x="5083133" y="8765525"/>
            <a:ext cx="7783166" cy="15214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grpSp>
        <p:nvGrpSpPr>
          <p:cNvPr id="312" name="Google Shape;312;p14"/>
          <p:cNvGrpSpPr/>
          <p:nvPr/>
        </p:nvGrpSpPr>
        <p:grpSpPr>
          <a:xfrm>
            <a:off x="1342909" y="357930"/>
            <a:ext cx="1420774" cy="1862891"/>
            <a:chOff x="710184" y="1290827"/>
            <a:chExt cx="1195915" cy="1644549"/>
          </a:xfrm>
        </p:grpSpPr>
        <p:sp>
          <p:nvSpPr>
            <p:cNvPr id="313" name="Google Shape;313;p14"/>
            <p:cNvSpPr/>
            <p:nvPr/>
          </p:nvSpPr>
          <p:spPr>
            <a:xfrm>
              <a:off x="710184" y="1290827"/>
              <a:ext cx="1195915" cy="1231760"/>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14" name="Google Shape;314;p14"/>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315" name="Google Shape;315;p14"/>
          <p:cNvSpPr txBox="1"/>
          <p:nvPr/>
        </p:nvSpPr>
        <p:spPr>
          <a:xfrm>
            <a:off x="3316638" y="795227"/>
            <a:ext cx="9872420" cy="629018"/>
          </a:xfrm>
          <a:prstGeom prst="rect">
            <a:avLst/>
          </a:prstGeom>
          <a:noFill/>
          <a:ln>
            <a:noFill/>
          </a:ln>
        </p:spPr>
        <p:txBody>
          <a:bodyPr anchorCtr="0" anchor="t" bIns="0" lIns="0" spcFirstLastPara="1" rIns="0" wrap="square" tIns="13325">
            <a:spAutoFit/>
          </a:bodyPr>
          <a:lstStyle/>
          <a:p>
            <a:pPr indent="0" lvl="0" marL="0" marR="0" rtl="0" algn="just">
              <a:spcBef>
                <a:spcPts val="0"/>
              </a:spcBef>
              <a:spcAft>
                <a:spcPts val="0"/>
              </a:spcAft>
              <a:buNone/>
            </a:pPr>
            <a:r>
              <a:rPr b="1" lang="tr-TR" sz="4000">
                <a:solidFill>
                  <a:srgbClr val="C00000"/>
                </a:solidFill>
                <a:latin typeface="Arial"/>
                <a:ea typeface="Arial"/>
                <a:cs typeface="Arial"/>
                <a:sym typeface="Arial"/>
              </a:rPr>
              <a:t>BURUN KANAMALARINDA İLK YARDIM</a:t>
            </a:r>
            <a:endParaRPr sz="4000">
              <a:solidFill>
                <a:schemeClr val="dk1"/>
              </a:solidFill>
              <a:latin typeface="Arial"/>
              <a:ea typeface="Arial"/>
              <a:cs typeface="Arial"/>
              <a:sym typeface="Arial"/>
            </a:endParaRPr>
          </a:p>
        </p:txBody>
      </p:sp>
      <p:sp>
        <p:nvSpPr>
          <p:cNvPr descr="Kamp çadır satırı simgesi vektörler | Kamp çadır satırı simgesi vektör  çizimler, vektörel grafik | Depositphotos" id="316" name="Google Shape;316;p14"/>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7" name="Google Shape;317;p14"/>
          <p:cNvSpPr txBox="1"/>
          <p:nvPr/>
        </p:nvSpPr>
        <p:spPr>
          <a:xfrm>
            <a:off x="12081164" y="89916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18" name="Google Shape;318;p14"/>
          <p:cNvPicPr preferRelativeResize="0"/>
          <p:nvPr/>
        </p:nvPicPr>
        <p:blipFill rotWithShape="1">
          <a:blip r:embed="rId4">
            <a:alphaModFix/>
          </a:blip>
          <a:srcRect b="0" l="0" r="0" t="0"/>
          <a:stretch/>
        </p:blipFill>
        <p:spPr>
          <a:xfrm>
            <a:off x="7359395" y="0"/>
            <a:ext cx="10928604" cy="10286995"/>
          </a:xfrm>
          <a:prstGeom prst="rect">
            <a:avLst/>
          </a:prstGeom>
          <a:noFill/>
          <a:ln>
            <a:noFill/>
          </a:ln>
        </p:spPr>
      </p:pic>
      <p:sp>
        <p:nvSpPr>
          <p:cNvPr id="319" name="Google Shape;319;p14"/>
          <p:cNvSpPr/>
          <p:nvPr/>
        </p:nvSpPr>
        <p:spPr>
          <a:xfrm>
            <a:off x="786600" y="2653500"/>
            <a:ext cx="8056200" cy="5541900"/>
          </a:xfrm>
          <a:prstGeom prst="rect">
            <a:avLst/>
          </a:prstGeom>
          <a:noFill/>
          <a:ln>
            <a:noFill/>
          </a:ln>
        </p:spPr>
        <p:txBody>
          <a:bodyPr anchorCtr="0" anchor="t" bIns="45700" lIns="91425" spcFirstLastPara="1" rIns="91425" wrap="square" tIns="45700">
            <a:spAutoFit/>
          </a:bodyPr>
          <a:lstStyle/>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Hasta / yaralıyı sakinleştirelim ve endişelerini giderelim.</a:t>
            </a:r>
            <a:endParaRPr sz="3200">
              <a:solidFill>
                <a:schemeClr val="dk1"/>
              </a:solidFill>
              <a:latin typeface="Arial"/>
              <a:ea typeface="Arial"/>
              <a:cs typeface="Arial"/>
              <a:sym typeface="Arial"/>
            </a:endParaRPr>
          </a:p>
          <a:p>
            <a:pPr indent="0" lvl="0" marL="914400" marR="0" rtl="0" algn="l">
              <a:spcBef>
                <a:spcPts val="0"/>
              </a:spcBef>
              <a:spcAft>
                <a:spcPts val="0"/>
              </a:spcAft>
              <a:buNone/>
            </a:pPr>
            <a:r>
              <a:t/>
            </a:r>
            <a:endParaRPr sz="3200">
              <a:solidFill>
                <a:schemeClr val="dk1"/>
              </a:solidFill>
            </a:endParaRPr>
          </a:p>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Hasta / yaralı</a:t>
            </a:r>
            <a:r>
              <a:rPr lang="tr-TR" sz="3200">
                <a:solidFill>
                  <a:schemeClr val="dk1"/>
                </a:solidFill>
              </a:rPr>
              <a:t>yı</a:t>
            </a:r>
            <a:r>
              <a:rPr lang="tr-TR" sz="3200">
                <a:solidFill>
                  <a:schemeClr val="dk1"/>
                </a:solidFill>
                <a:latin typeface="Arial"/>
                <a:ea typeface="Arial"/>
                <a:cs typeface="Arial"/>
                <a:sym typeface="Arial"/>
              </a:rPr>
              <a:t> oturtarak başını </a:t>
            </a:r>
            <a:r>
              <a:rPr lang="tr-TR" sz="3200">
                <a:solidFill>
                  <a:schemeClr val="dk1"/>
                </a:solidFill>
              </a:rPr>
              <a:t>hafifçe</a:t>
            </a:r>
            <a:r>
              <a:rPr lang="tr-TR" sz="3200">
                <a:solidFill>
                  <a:schemeClr val="dk1"/>
                </a:solidFill>
                <a:latin typeface="Arial"/>
                <a:ea typeface="Arial"/>
                <a:cs typeface="Arial"/>
                <a:sym typeface="Arial"/>
              </a:rPr>
              <a:t> öne eğelim.</a:t>
            </a:r>
            <a:endParaRPr sz="3200">
              <a:solidFill>
                <a:schemeClr val="dk1"/>
              </a:solidFill>
              <a:latin typeface="Arial"/>
              <a:ea typeface="Arial"/>
              <a:cs typeface="Arial"/>
              <a:sym typeface="Arial"/>
            </a:endParaRPr>
          </a:p>
          <a:p>
            <a:pPr indent="0" lvl="0" marL="914400" marR="0" rtl="0" algn="l">
              <a:spcBef>
                <a:spcPts val="0"/>
              </a:spcBef>
              <a:spcAft>
                <a:spcPts val="0"/>
              </a:spcAft>
              <a:buNone/>
            </a:pPr>
            <a:r>
              <a:t/>
            </a:r>
            <a:endParaRPr sz="3200">
              <a:solidFill>
                <a:schemeClr val="dk1"/>
              </a:solidFill>
            </a:endParaRPr>
          </a:p>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Burun kanatlarını 5 dakika süre ile sıkalım.</a:t>
            </a:r>
            <a:endParaRPr sz="3200">
              <a:solidFill>
                <a:schemeClr val="dk1"/>
              </a:solidFill>
              <a:latin typeface="Arial"/>
              <a:ea typeface="Arial"/>
              <a:cs typeface="Arial"/>
              <a:sym typeface="Arial"/>
            </a:endParaRPr>
          </a:p>
          <a:p>
            <a:pPr indent="0" lvl="0" marL="914400" marR="0" rtl="0" algn="l">
              <a:spcBef>
                <a:spcPts val="0"/>
              </a:spcBef>
              <a:spcAft>
                <a:spcPts val="0"/>
              </a:spcAft>
              <a:buNone/>
            </a:pPr>
            <a:r>
              <a:t/>
            </a:r>
            <a:endParaRPr sz="3200">
              <a:solidFill>
                <a:schemeClr val="dk1"/>
              </a:solidFill>
            </a:endParaRPr>
          </a:p>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Kanama durmazsa hasta / yaralının bir sağlık kuruluşuna gitmesini sağlayalım.</a:t>
            </a:r>
            <a:endParaRPr/>
          </a:p>
        </p:txBody>
      </p:sp>
      <p:pic>
        <p:nvPicPr>
          <p:cNvPr id="320" name="Google Shape;320;p14"/>
          <p:cNvPicPr preferRelativeResize="0"/>
          <p:nvPr/>
        </p:nvPicPr>
        <p:blipFill rotWithShape="1">
          <a:blip r:embed="rId5">
            <a:alphaModFix/>
          </a:blip>
          <a:srcRect b="0" l="0" r="0" t="0"/>
          <a:stretch/>
        </p:blipFill>
        <p:spPr>
          <a:xfrm>
            <a:off x="11196427" y="3526185"/>
            <a:ext cx="3985261" cy="3539430"/>
          </a:xfrm>
          <a:prstGeom prst="rect">
            <a:avLst/>
          </a:prstGeom>
          <a:noFill/>
          <a:ln>
            <a:noFill/>
          </a:ln>
        </p:spPr>
      </p:pic>
      <p:pic>
        <p:nvPicPr>
          <p:cNvPr id="321" name="Google Shape;321;p14" title="güvenli gelecek projesi 2. saha.png"/>
          <p:cNvPicPr preferRelativeResize="0"/>
          <p:nvPr/>
        </p:nvPicPr>
        <p:blipFill rotWithShape="1">
          <a:blip r:embed="rId6">
            <a:alphaModFix/>
          </a:blip>
          <a:srcRect b="83228" l="3264" r="2110" t="1972"/>
          <a:stretch/>
        </p:blipFill>
        <p:spPr>
          <a:xfrm>
            <a:off x="5083133" y="8765525"/>
            <a:ext cx="7783166" cy="15214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grpSp>
        <p:nvGrpSpPr>
          <p:cNvPr id="327" name="Google Shape;327;p15"/>
          <p:cNvGrpSpPr/>
          <p:nvPr/>
        </p:nvGrpSpPr>
        <p:grpSpPr>
          <a:xfrm>
            <a:off x="1342909" y="357930"/>
            <a:ext cx="1420774" cy="1862891"/>
            <a:chOff x="710184" y="1290827"/>
            <a:chExt cx="1195915" cy="1644549"/>
          </a:xfrm>
        </p:grpSpPr>
        <p:sp>
          <p:nvSpPr>
            <p:cNvPr id="328" name="Google Shape;328;p15"/>
            <p:cNvSpPr/>
            <p:nvPr/>
          </p:nvSpPr>
          <p:spPr>
            <a:xfrm>
              <a:off x="710184" y="1290827"/>
              <a:ext cx="1195915" cy="1231760"/>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29" name="Google Shape;329;p15"/>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330" name="Google Shape;330;p15"/>
          <p:cNvSpPr txBox="1"/>
          <p:nvPr/>
        </p:nvSpPr>
        <p:spPr>
          <a:xfrm>
            <a:off x="3316638" y="795227"/>
            <a:ext cx="9872420" cy="629018"/>
          </a:xfrm>
          <a:prstGeom prst="rect">
            <a:avLst/>
          </a:prstGeom>
          <a:noFill/>
          <a:ln>
            <a:noFill/>
          </a:ln>
        </p:spPr>
        <p:txBody>
          <a:bodyPr anchorCtr="0" anchor="t" bIns="0" lIns="0" spcFirstLastPara="1" rIns="0" wrap="square" tIns="13325">
            <a:spAutoFit/>
          </a:bodyPr>
          <a:lstStyle/>
          <a:p>
            <a:pPr indent="0" lvl="0" marL="0" marR="0" rtl="0" algn="just">
              <a:spcBef>
                <a:spcPts val="0"/>
              </a:spcBef>
              <a:spcAft>
                <a:spcPts val="0"/>
              </a:spcAft>
              <a:buNone/>
            </a:pPr>
            <a:r>
              <a:rPr b="1" lang="tr-TR" sz="4000">
                <a:solidFill>
                  <a:srgbClr val="C00000"/>
                </a:solidFill>
                <a:latin typeface="Arial"/>
                <a:ea typeface="Arial"/>
                <a:cs typeface="Arial"/>
                <a:sym typeface="Arial"/>
              </a:rPr>
              <a:t>BAYILMALARDA İLK YARDIM</a:t>
            </a:r>
            <a:endParaRPr sz="4000">
              <a:solidFill>
                <a:schemeClr val="dk1"/>
              </a:solidFill>
              <a:latin typeface="Arial"/>
              <a:ea typeface="Arial"/>
              <a:cs typeface="Arial"/>
              <a:sym typeface="Arial"/>
            </a:endParaRPr>
          </a:p>
        </p:txBody>
      </p:sp>
      <p:sp>
        <p:nvSpPr>
          <p:cNvPr descr="Kamp çadır satırı simgesi vektörler | Kamp çadır satırı simgesi vektör  çizimler, vektörel grafik | Depositphotos" id="331" name="Google Shape;331;p15"/>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2" name="Google Shape;332;p15"/>
          <p:cNvSpPr txBox="1"/>
          <p:nvPr/>
        </p:nvSpPr>
        <p:spPr>
          <a:xfrm>
            <a:off x="12081164" y="89916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33" name="Google Shape;333;p15"/>
          <p:cNvPicPr preferRelativeResize="0"/>
          <p:nvPr/>
        </p:nvPicPr>
        <p:blipFill rotWithShape="1">
          <a:blip r:embed="rId4">
            <a:alphaModFix/>
          </a:blip>
          <a:srcRect b="0" l="0" r="0" t="0"/>
          <a:stretch/>
        </p:blipFill>
        <p:spPr>
          <a:xfrm>
            <a:off x="7359395" y="0"/>
            <a:ext cx="10928604" cy="10286995"/>
          </a:xfrm>
          <a:prstGeom prst="rect">
            <a:avLst/>
          </a:prstGeom>
          <a:noFill/>
          <a:ln>
            <a:noFill/>
          </a:ln>
        </p:spPr>
      </p:pic>
      <p:sp>
        <p:nvSpPr>
          <p:cNvPr id="334" name="Google Shape;334;p15"/>
          <p:cNvSpPr/>
          <p:nvPr/>
        </p:nvSpPr>
        <p:spPr>
          <a:xfrm>
            <a:off x="935400" y="2598894"/>
            <a:ext cx="8056200" cy="6392700"/>
          </a:xfrm>
          <a:prstGeom prst="rect">
            <a:avLst/>
          </a:prstGeom>
          <a:noFill/>
          <a:ln>
            <a:noFill/>
          </a:ln>
        </p:spPr>
        <p:txBody>
          <a:bodyPr anchorCtr="0" anchor="t" bIns="45700" lIns="91425" spcFirstLastPara="1" rIns="91425" wrap="square" tIns="45700">
            <a:spAutoFit/>
          </a:bodyPr>
          <a:lstStyle/>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Hasta / yaralıyı sırt üstü yatıralım.</a:t>
            </a:r>
            <a:endParaRPr sz="3200">
              <a:solidFill>
                <a:schemeClr val="dk1"/>
              </a:solidFill>
              <a:latin typeface="Arial"/>
              <a:ea typeface="Arial"/>
              <a:cs typeface="Arial"/>
              <a:sym typeface="Arial"/>
            </a:endParaRPr>
          </a:p>
          <a:p>
            <a:pPr indent="0" lvl="0" marL="457200" marR="0" rtl="0" algn="l">
              <a:spcBef>
                <a:spcPts val="0"/>
              </a:spcBef>
              <a:spcAft>
                <a:spcPts val="0"/>
              </a:spcAft>
              <a:buNone/>
            </a:pPr>
            <a:r>
              <a:t/>
            </a:r>
            <a:endParaRPr sz="3200">
              <a:solidFill>
                <a:schemeClr val="dk1"/>
              </a:solidFill>
            </a:endParaRPr>
          </a:p>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Bacaklarını 30 cm yükseltelim.</a:t>
            </a:r>
            <a:endParaRPr sz="3200">
              <a:solidFill>
                <a:schemeClr val="dk1"/>
              </a:solidFill>
              <a:latin typeface="Arial"/>
              <a:ea typeface="Arial"/>
              <a:cs typeface="Arial"/>
              <a:sym typeface="Arial"/>
            </a:endParaRPr>
          </a:p>
          <a:p>
            <a:pPr indent="0" lvl="0" marL="457200" marR="0" rtl="0" algn="l">
              <a:spcBef>
                <a:spcPts val="0"/>
              </a:spcBef>
              <a:spcAft>
                <a:spcPts val="0"/>
              </a:spcAft>
              <a:buNone/>
            </a:pPr>
            <a:r>
              <a:t/>
            </a:r>
            <a:endParaRPr sz="3200">
              <a:solidFill>
                <a:schemeClr val="dk1"/>
              </a:solidFill>
            </a:endParaRPr>
          </a:p>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Üzerini örtelim.</a:t>
            </a:r>
            <a:endParaRPr sz="3200">
              <a:solidFill>
                <a:schemeClr val="dk1"/>
              </a:solidFill>
              <a:latin typeface="Arial"/>
              <a:ea typeface="Arial"/>
              <a:cs typeface="Arial"/>
              <a:sym typeface="Arial"/>
            </a:endParaRPr>
          </a:p>
          <a:p>
            <a:pPr indent="0" lvl="0" marL="457200" marR="0" rtl="0" algn="l">
              <a:spcBef>
                <a:spcPts val="0"/>
              </a:spcBef>
              <a:spcAft>
                <a:spcPts val="0"/>
              </a:spcAft>
              <a:buNone/>
            </a:pPr>
            <a:r>
              <a:t/>
            </a:r>
            <a:endParaRPr sz="3200">
              <a:solidFill>
                <a:schemeClr val="dk1"/>
              </a:solidFill>
            </a:endParaRPr>
          </a:p>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Etraftaki kalabalığı uzaklaştıralım ve ortamı havalandıralım.</a:t>
            </a:r>
            <a:endParaRPr sz="3200">
              <a:solidFill>
                <a:schemeClr val="dk1"/>
              </a:solidFill>
              <a:latin typeface="Arial"/>
              <a:ea typeface="Arial"/>
              <a:cs typeface="Arial"/>
              <a:sym typeface="Arial"/>
            </a:endParaRPr>
          </a:p>
          <a:p>
            <a:pPr indent="0" lvl="0" marL="457200" marR="0" rtl="0" algn="l">
              <a:spcBef>
                <a:spcPts val="0"/>
              </a:spcBef>
              <a:spcAft>
                <a:spcPts val="0"/>
              </a:spcAft>
              <a:buNone/>
            </a:pPr>
            <a:r>
              <a:t/>
            </a:r>
            <a:endParaRPr sz="3200">
              <a:solidFill>
                <a:schemeClr val="dk1"/>
              </a:solidFill>
            </a:endParaRPr>
          </a:p>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Gerekirse 1-1-2 Acil Sağlık Ekibine haber verip gelene kadar hasta / yaralının yanında bekleyelim.</a:t>
            </a:r>
            <a:endParaRPr/>
          </a:p>
        </p:txBody>
      </p:sp>
      <p:pic>
        <p:nvPicPr>
          <p:cNvPr id="335" name="Google Shape;335;p15"/>
          <p:cNvPicPr preferRelativeResize="0"/>
          <p:nvPr/>
        </p:nvPicPr>
        <p:blipFill rotWithShape="1">
          <a:blip r:embed="rId5">
            <a:alphaModFix/>
          </a:blip>
          <a:srcRect b="0" l="0" r="0" t="0"/>
          <a:stretch/>
        </p:blipFill>
        <p:spPr>
          <a:xfrm>
            <a:off x="10811322" y="2778102"/>
            <a:ext cx="4681374" cy="5418050"/>
          </a:xfrm>
          <a:prstGeom prst="rect">
            <a:avLst/>
          </a:prstGeom>
          <a:noFill/>
          <a:ln>
            <a:noFill/>
          </a:ln>
        </p:spPr>
      </p:pic>
      <p:pic>
        <p:nvPicPr>
          <p:cNvPr id="336" name="Google Shape;336;p15" title="güvenli gelecek projesi 2. saha.png"/>
          <p:cNvPicPr preferRelativeResize="0"/>
          <p:nvPr/>
        </p:nvPicPr>
        <p:blipFill rotWithShape="1">
          <a:blip r:embed="rId6">
            <a:alphaModFix/>
          </a:blip>
          <a:srcRect b="83228" l="3264" r="2110" t="1972"/>
          <a:stretch/>
        </p:blipFill>
        <p:spPr>
          <a:xfrm>
            <a:off x="5083133" y="8765525"/>
            <a:ext cx="7783166" cy="15214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grpSp>
        <p:nvGrpSpPr>
          <p:cNvPr id="342" name="Google Shape;342;p16"/>
          <p:cNvGrpSpPr/>
          <p:nvPr/>
        </p:nvGrpSpPr>
        <p:grpSpPr>
          <a:xfrm>
            <a:off x="1342909" y="357930"/>
            <a:ext cx="1420774" cy="1862891"/>
            <a:chOff x="710184" y="1290827"/>
            <a:chExt cx="1195915" cy="1644549"/>
          </a:xfrm>
        </p:grpSpPr>
        <p:sp>
          <p:nvSpPr>
            <p:cNvPr id="343" name="Google Shape;343;p16"/>
            <p:cNvSpPr/>
            <p:nvPr/>
          </p:nvSpPr>
          <p:spPr>
            <a:xfrm>
              <a:off x="710184" y="1290827"/>
              <a:ext cx="1195915" cy="1231760"/>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44" name="Google Shape;344;p16"/>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345" name="Google Shape;345;p16"/>
          <p:cNvSpPr txBox="1"/>
          <p:nvPr/>
        </p:nvSpPr>
        <p:spPr>
          <a:xfrm>
            <a:off x="3316638" y="795227"/>
            <a:ext cx="9872420" cy="629018"/>
          </a:xfrm>
          <a:prstGeom prst="rect">
            <a:avLst/>
          </a:prstGeom>
          <a:noFill/>
          <a:ln>
            <a:noFill/>
          </a:ln>
        </p:spPr>
        <p:txBody>
          <a:bodyPr anchorCtr="0" anchor="t" bIns="0" lIns="0" spcFirstLastPara="1" rIns="0" wrap="square" tIns="13325">
            <a:spAutoFit/>
          </a:bodyPr>
          <a:lstStyle/>
          <a:p>
            <a:pPr indent="0" lvl="0" marL="0" marR="0" rtl="0" algn="just">
              <a:spcBef>
                <a:spcPts val="0"/>
              </a:spcBef>
              <a:spcAft>
                <a:spcPts val="0"/>
              </a:spcAft>
              <a:buNone/>
            </a:pPr>
            <a:r>
              <a:rPr b="1" lang="tr-TR" sz="4000">
                <a:solidFill>
                  <a:srgbClr val="C00000"/>
                </a:solidFill>
                <a:latin typeface="Arial"/>
                <a:ea typeface="Arial"/>
                <a:cs typeface="Arial"/>
                <a:sym typeface="Arial"/>
              </a:rPr>
              <a:t>YARALANMALARDA İLK YARDIM</a:t>
            </a:r>
            <a:endParaRPr sz="4000">
              <a:solidFill>
                <a:schemeClr val="dk1"/>
              </a:solidFill>
              <a:latin typeface="Arial"/>
              <a:ea typeface="Arial"/>
              <a:cs typeface="Arial"/>
              <a:sym typeface="Arial"/>
            </a:endParaRPr>
          </a:p>
        </p:txBody>
      </p:sp>
      <p:sp>
        <p:nvSpPr>
          <p:cNvPr descr="Kamp çadır satırı simgesi vektörler | Kamp çadır satırı simgesi vektör  çizimler, vektörel grafik | Depositphotos" id="346" name="Google Shape;346;p16"/>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7" name="Google Shape;347;p16"/>
          <p:cNvSpPr txBox="1"/>
          <p:nvPr/>
        </p:nvSpPr>
        <p:spPr>
          <a:xfrm>
            <a:off x="12081164" y="89916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48" name="Google Shape;348;p16"/>
          <p:cNvPicPr preferRelativeResize="0"/>
          <p:nvPr/>
        </p:nvPicPr>
        <p:blipFill rotWithShape="1">
          <a:blip r:embed="rId4">
            <a:alphaModFix/>
          </a:blip>
          <a:srcRect b="0" l="0" r="0" t="0"/>
          <a:stretch/>
        </p:blipFill>
        <p:spPr>
          <a:xfrm>
            <a:off x="7359395" y="0"/>
            <a:ext cx="10928604" cy="10286995"/>
          </a:xfrm>
          <a:prstGeom prst="rect">
            <a:avLst/>
          </a:prstGeom>
          <a:noFill/>
          <a:ln>
            <a:noFill/>
          </a:ln>
        </p:spPr>
      </p:pic>
      <p:pic>
        <p:nvPicPr>
          <p:cNvPr id="349" name="Google Shape;349;p16"/>
          <p:cNvPicPr preferRelativeResize="0"/>
          <p:nvPr/>
        </p:nvPicPr>
        <p:blipFill rotWithShape="1">
          <a:blip r:embed="rId5">
            <a:alphaModFix/>
          </a:blip>
          <a:srcRect b="0" l="0" r="0" t="0"/>
          <a:stretch/>
        </p:blipFill>
        <p:spPr>
          <a:xfrm>
            <a:off x="4326610" y="3181354"/>
            <a:ext cx="9329979" cy="5348531"/>
          </a:xfrm>
          <a:prstGeom prst="rect">
            <a:avLst/>
          </a:prstGeom>
          <a:noFill/>
          <a:ln>
            <a:noFill/>
          </a:ln>
        </p:spPr>
      </p:pic>
      <p:pic>
        <p:nvPicPr>
          <p:cNvPr id="350" name="Google Shape;350;p16" title="güvenli gelecek projesi 2. saha.png"/>
          <p:cNvPicPr preferRelativeResize="0"/>
          <p:nvPr/>
        </p:nvPicPr>
        <p:blipFill rotWithShape="1">
          <a:blip r:embed="rId6">
            <a:alphaModFix/>
          </a:blip>
          <a:srcRect b="83228" l="3264" r="2110" t="1972"/>
          <a:stretch/>
        </p:blipFill>
        <p:spPr>
          <a:xfrm>
            <a:off x="5083133" y="8765525"/>
            <a:ext cx="7783166" cy="15214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grpSp>
        <p:nvGrpSpPr>
          <p:cNvPr id="356" name="Google Shape;356;p17"/>
          <p:cNvGrpSpPr/>
          <p:nvPr/>
        </p:nvGrpSpPr>
        <p:grpSpPr>
          <a:xfrm>
            <a:off x="1342909" y="357930"/>
            <a:ext cx="1420774" cy="1862891"/>
            <a:chOff x="710184" y="1290827"/>
            <a:chExt cx="1195915" cy="1644549"/>
          </a:xfrm>
        </p:grpSpPr>
        <p:sp>
          <p:nvSpPr>
            <p:cNvPr id="357" name="Google Shape;357;p17"/>
            <p:cNvSpPr/>
            <p:nvPr/>
          </p:nvSpPr>
          <p:spPr>
            <a:xfrm>
              <a:off x="710184" y="1290827"/>
              <a:ext cx="1195915" cy="1231760"/>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58" name="Google Shape;358;p17"/>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359" name="Google Shape;359;p17"/>
          <p:cNvSpPr txBox="1"/>
          <p:nvPr/>
        </p:nvSpPr>
        <p:spPr>
          <a:xfrm>
            <a:off x="3316638" y="795227"/>
            <a:ext cx="9872420" cy="629018"/>
          </a:xfrm>
          <a:prstGeom prst="rect">
            <a:avLst/>
          </a:prstGeom>
          <a:noFill/>
          <a:ln>
            <a:noFill/>
          </a:ln>
        </p:spPr>
        <p:txBody>
          <a:bodyPr anchorCtr="0" anchor="t" bIns="0" lIns="0" spcFirstLastPara="1" rIns="0" wrap="square" tIns="13325">
            <a:spAutoFit/>
          </a:bodyPr>
          <a:lstStyle/>
          <a:p>
            <a:pPr indent="0" lvl="0" marL="0" marR="0" rtl="0" algn="just">
              <a:spcBef>
                <a:spcPts val="0"/>
              </a:spcBef>
              <a:spcAft>
                <a:spcPts val="0"/>
              </a:spcAft>
              <a:buNone/>
            </a:pPr>
            <a:r>
              <a:rPr b="1" lang="tr-TR" sz="4000">
                <a:solidFill>
                  <a:srgbClr val="C00000"/>
                </a:solidFill>
                <a:latin typeface="Arial"/>
                <a:ea typeface="Arial"/>
                <a:cs typeface="Arial"/>
                <a:sym typeface="Arial"/>
              </a:rPr>
              <a:t>YARALANMALARDA İLK YARDIM</a:t>
            </a:r>
            <a:endParaRPr sz="4000">
              <a:solidFill>
                <a:schemeClr val="dk1"/>
              </a:solidFill>
              <a:latin typeface="Arial"/>
              <a:ea typeface="Arial"/>
              <a:cs typeface="Arial"/>
              <a:sym typeface="Arial"/>
            </a:endParaRPr>
          </a:p>
        </p:txBody>
      </p:sp>
      <p:sp>
        <p:nvSpPr>
          <p:cNvPr descr="Kamp çadır satırı simgesi vektörler | Kamp çadır satırı simgesi vektör  çizimler, vektörel grafik | Depositphotos" id="360" name="Google Shape;360;p17"/>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1" name="Google Shape;361;p17"/>
          <p:cNvSpPr txBox="1"/>
          <p:nvPr/>
        </p:nvSpPr>
        <p:spPr>
          <a:xfrm>
            <a:off x="12081164" y="89916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62" name="Google Shape;362;p17"/>
          <p:cNvPicPr preferRelativeResize="0"/>
          <p:nvPr/>
        </p:nvPicPr>
        <p:blipFill rotWithShape="1">
          <a:blip r:embed="rId4">
            <a:alphaModFix/>
          </a:blip>
          <a:srcRect b="0" l="0" r="0" t="0"/>
          <a:stretch/>
        </p:blipFill>
        <p:spPr>
          <a:xfrm>
            <a:off x="6938945" y="-161050"/>
            <a:ext cx="10928604" cy="10286995"/>
          </a:xfrm>
          <a:prstGeom prst="rect">
            <a:avLst/>
          </a:prstGeom>
          <a:noFill/>
          <a:ln>
            <a:noFill/>
          </a:ln>
        </p:spPr>
      </p:pic>
      <p:sp>
        <p:nvSpPr>
          <p:cNvPr id="363" name="Google Shape;363;p17"/>
          <p:cNvSpPr/>
          <p:nvPr/>
        </p:nvSpPr>
        <p:spPr>
          <a:xfrm>
            <a:off x="605300" y="2186025"/>
            <a:ext cx="9317400" cy="629100"/>
          </a:xfrm>
          <a:prstGeom prst="rect">
            <a:avLst/>
          </a:prstGeom>
          <a:noFill/>
          <a:ln>
            <a:noFill/>
          </a:ln>
        </p:spPr>
        <p:txBody>
          <a:bodyPr anchorCtr="0" anchor="t" bIns="45700" lIns="91425" spcFirstLastPara="1" rIns="91425" wrap="square" tIns="45700">
            <a:spAutoFit/>
          </a:bodyPr>
          <a:lstStyle/>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Kanama varsa durduralım ve üzerini kapatalım. </a:t>
            </a:r>
            <a:endParaRPr/>
          </a:p>
        </p:txBody>
      </p:sp>
      <p:pic>
        <p:nvPicPr>
          <p:cNvPr id="364" name="Google Shape;364;p17"/>
          <p:cNvPicPr preferRelativeResize="0"/>
          <p:nvPr/>
        </p:nvPicPr>
        <p:blipFill>
          <a:blip r:embed="rId5">
            <a:alphaModFix/>
          </a:blip>
          <a:stretch>
            <a:fillRect/>
          </a:stretch>
        </p:blipFill>
        <p:spPr>
          <a:xfrm>
            <a:off x="13955250" y="1288154"/>
            <a:ext cx="3276600" cy="2457446"/>
          </a:xfrm>
          <a:prstGeom prst="rect">
            <a:avLst/>
          </a:prstGeom>
          <a:noFill/>
          <a:ln>
            <a:noFill/>
          </a:ln>
        </p:spPr>
      </p:pic>
      <p:sp>
        <p:nvSpPr>
          <p:cNvPr id="365" name="Google Shape;365;p17"/>
          <p:cNvSpPr/>
          <p:nvPr/>
        </p:nvSpPr>
        <p:spPr>
          <a:xfrm>
            <a:off x="705975" y="8493650"/>
            <a:ext cx="5373600" cy="629100"/>
          </a:xfrm>
          <a:prstGeom prst="rect">
            <a:avLst/>
          </a:prstGeom>
          <a:noFill/>
          <a:ln>
            <a:noFill/>
          </a:ln>
        </p:spPr>
        <p:txBody>
          <a:bodyPr anchorCtr="0" anchor="t" bIns="45700" lIns="91425" spcFirstLastPara="1" rIns="91425" wrap="square" tIns="45700">
            <a:noAutofit/>
          </a:bodyPr>
          <a:lstStyle/>
          <a:p>
            <a:pPr indent="-431800" lvl="0" marL="457200" marR="0" rtl="0" algn="l">
              <a:spcBef>
                <a:spcPts val="0"/>
              </a:spcBef>
              <a:spcAft>
                <a:spcPts val="0"/>
              </a:spcAft>
              <a:buSzPts val="3200"/>
              <a:buFont typeface="Arial"/>
              <a:buChar char="●"/>
            </a:pPr>
            <a:r>
              <a:rPr lang="tr-TR" sz="3200">
                <a:solidFill>
                  <a:schemeClr val="dk1"/>
                </a:solidFill>
                <a:latin typeface="Arial"/>
                <a:ea typeface="Arial"/>
                <a:cs typeface="Arial"/>
                <a:sym typeface="Arial"/>
              </a:rPr>
              <a:t>Yaralanmanın ciddiyetine göre </a:t>
            </a:r>
            <a:r>
              <a:rPr b="1" lang="tr-TR" sz="3200">
                <a:solidFill>
                  <a:srgbClr val="C00000"/>
                </a:solidFill>
                <a:latin typeface="Arial"/>
                <a:ea typeface="Arial"/>
                <a:cs typeface="Arial"/>
                <a:sym typeface="Arial"/>
              </a:rPr>
              <a:t>1-1-2</a:t>
            </a:r>
            <a:r>
              <a:rPr lang="tr-TR" sz="3200">
                <a:solidFill>
                  <a:schemeClr val="dk1"/>
                </a:solidFill>
                <a:latin typeface="Arial"/>
                <a:ea typeface="Arial"/>
                <a:cs typeface="Arial"/>
                <a:sym typeface="Arial"/>
              </a:rPr>
              <a:t>’ye haber verelim. </a:t>
            </a:r>
            <a:endParaRPr/>
          </a:p>
        </p:txBody>
      </p:sp>
      <p:sp>
        <p:nvSpPr>
          <p:cNvPr id="366" name="Google Shape;366;p17"/>
          <p:cNvSpPr/>
          <p:nvPr/>
        </p:nvSpPr>
        <p:spPr>
          <a:xfrm>
            <a:off x="605300" y="4146063"/>
            <a:ext cx="9317400" cy="629100"/>
          </a:xfrm>
          <a:prstGeom prst="rect">
            <a:avLst/>
          </a:prstGeom>
          <a:noFill/>
          <a:ln>
            <a:noFill/>
          </a:ln>
        </p:spPr>
        <p:txBody>
          <a:bodyPr anchorCtr="0" anchor="t" bIns="45700" lIns="91425" spcFirstLastPara="1" rIns="91425" wrap="square" tIns="45700">
            <a:noAutofit/>
          </a:bodyPr>
          <a:lstStyle/>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Yaralıyı Tetanoz’dan korumak için uyaralım.</a:t>
            </a:r>
            <a:endParaRPr/>
          </a:p>
        </p:txBody>
      </p:sp>
      <p:sp>
        <p:nvSpPr>
          <p:cNvPr id="367" name="Google Shape;367;p17"/>
          <p:cNvSpPr/>
          <p:nvPr/>
        </p:nvSpPr>
        <p:spPr>
          <a:xfrm>
            <a:off x="605300" y="3166050"/>
            <a:ext cx="6673200" cy="629100"/>
          </a:xfrm>
          <a:prstGeom prst="rect">
            <a:avLst/>
          </a:prstGeom>
          <a:noFill/>
          <a:ln>
            <a:noFill/>
          </a:ln>
        </p:spPr>
        <p:txBody>
          <a:bodyPr anchorCtr="0" anchor="t" bIns="45700" lIns="91425" spcFirstLastPara="1" rIns="91425" wrap="square" tIns="45700">
            <a:noAutofit/>
          </a:bodyPr>
          <a:lstStyle/>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Batan cisim varsa çıkartmayalım.</a:t>
            </a:r>
            <a:endParaRPr/>
          </a:p>
        </p:txBody>
      </p:sp>
      <p:pic>
        <p:nvPicPr>
          <p:cNvPr id="368" name="Google Shape;368;p17"/>
          <p:cNvPicPr preferRelativeResize="0"/>
          <p:nvPr/>
        </p:nvPicPr>
        <p:blipFill>
          <a:blip r:embed="rId6">
            <a:alphaModFix/>
          </a:blip>
          <a:stretch>
            <a:fillRect/>
          </a:stretch>
        </p:blipFill>
        <p:spPr>
          <a:xfrm>
            <a:off x="10609763" y="2815850"/>
            <a:ext cx="3127544" cy="2558900"/>
          </a:xfrm>
          <a:prstGeom prst="rect">
            <a:avLst/>
          </a:prstGeom>
          <a:noFill/>
          <a:ln>
            <a:noFill/>
          </a:ln>
        </p:spPr>
      </p:pic>
      <p:sp>
        <p:nvSpPr>
          <p:cNvPr id="369" name="Google Shape;369;p17"/>
          <p:cNvSpPr/>
          <p:nvPr/>
        </p:nvSpPr>
        <p:spPr>
          <a:xfrm>
            <a:off x="1149175" y="5278900"/>
            <a:ext cx="9692400" cy="344040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tr-TR" sz="3000">
                <a:solidFill>
                  <a:schemeClr val="dk1"/>
                </a:solidFill>
              </a:rPr>
              <a:t>Tetanoz</a:t>
            </a:r>
            <a:r>
              <a:rPr b="1" lang="tr-TR" sz="3000">
                <a:solidFill>
                  <a:schemeClr val="dk1"/>
                </a:solidFill>
              </a:rPr>
              <a:t>:</a:t>
            </a:r>
            <a:r>
              <a:rPr lang="tr-TR" sz="3000">
                <a:solidFill>
                  <a:schemeClr val="dk1"/>
                </a:solidFill>
              </a:rPr>
              <a:t> Tetanoz, çok küçük bir mikrobun (Clostridium tetani) vücudumuza girmesiyle ortaya çıkan bir hastalıktır. Bu mikrop iğne, çivi gibi şeylerden oluşan yaralardan ya da toprak, toz ve gübreyle temas eden kesiklerden içeri girebilir. Vücuda girince bir zehir (toksin) üretir ve bu da kaslarımızın istemsizce kasılmasına ve çok ağrımasına yol açar.</a:t>
            </a:r>
            <a:endParaRPr sz="3000">
              <a:solidFill>
                <a:schemeClr val="dk1"/>
              </a:solidFill>
            </a:endParaRPr>
          </a:p>
        </p:txBody>
      </p:sp>
      <p:pic>
        <p:nvPicPr>
          <p:cNvPr id="370" name="Google Shape;370;p17"/>
          <p:cNvPicPr preferRelativeResize="0"/>
          <p:nvPr/>
        </p:nvPicPr>
        <p:blipFill>
          <a:blip r:embed="rId7">
            <a:alphaModFix/>
          </a:blip>
          <a:stretch>
            <a:fillRect/>
          </a:stretch>
        </p:blipFill>
        <p:spPr>
          <a:xfrm rot="-1103940">
            <a:off x="121450" y="5245675"/>
            <a:ext cx="906276" cy="916276"/>
          </a:xfrm>
          <a:prstGeom prst="rect">
            <a:avLst/>
          </a:prstGeom>
          <a:noFill/>
          <a:ln>
            <a:noFill/>
          </a:ln>
        </p:spPr>
      </p:pic>
      <p:pic>
        <p:nvPicPr>
          <p:cNvPr id="371" name="Google Shape;371;p17"/>
          <p:cNvPicPr preferRelativeResize="0"/>
          <p:nvPr/>
        </p:nvPicPr>
        <p:blipFill>
          <a:blip r:embed="rId8">
            <a:alphaModFix/>
          </a:blip>
          <a:stretch>
            <a:fillRect/>
          </a:stretch>
        </p:blipFill>
        <p:spPr>
          <a:xfrm>
            <a:off x="13750463" y="5126063"/>
            <a:ext cx="3686176" cy="2457450"/>
          </a:xfrm>
          <a:prstGeom prst="rect">
            <a:avLst/>
          </a:prstGeom>
          <a:noFill/>
          <a:ln>
            <a:noFill/>
          </a:ln>
        </p:spPr>
      </p:pic>
      <p:pic>
        <p:nvPicPr>
          <p:cNvPr id="372" name="Google Shape;372;p17"/>
          <p:cNvPicPr preferRelativeResize="0"/>
          <p:nvPr/>
        </p:nvPicPr>
        <p:blipFill>
          <a:blip r:embed="rId9">
            <a:alphaModFix/>
          </a:blip>
          <a:stretch>
            <a:fillRect/>
          </a:stretch>
        </p:blipFill>
        <p:spPr>
          <a:xfrm>
            <a:off x="10959513" y="5649475"/>
            <a:ext cx="2887450" cy="2841325"/>
          </a:xfrm>
          <a:prstGeom prst="rect">
            <a:avLst/>
          </a:prstGeom>
          <a:noFill/>
          <a:ln>
            <a:noFill/>
          </a:ln>
        </p:spPr>
      </p:pic>
      <p:pic>
        <p:nvPicPr>
          <p:cNvPr id="373" name="Google Shape;373;p17" title="güvenli gelecek projesi 2. saha.png"/>
          <p:cNvPicPr preferRelativeResize="0"/>
          <p:nvPr/>
        </p:nvPicPr>
        <p:blipFill rotWithShape="1">
          <a:blip r:embed="rId10">
            <a:alphaModFix/>
          </a:blip>
          <a:srcRect b="83228" l="3264" r="2110" t="1972"/>
          <a:stretch/>
        </p:blipFill>
        <p:spPr>
          <a:xfrm>
            <a:off x="6172083" y="8765525"/>
            <a:ext cx="7783166" cy="15214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grpSp>
        <p:nvGrpSpPr>
          <p:cNvPr id="66" name="Google Shape;66;g3898d848575_0_0"/>
          <p:cNvGrpSpPr/>
          <p:nvPr/>
        </p:nvGrpSpPr>
        <p:grpSpPr>
          <a:xfrm>
            <a:off x="1342893" y="357972"/>
            <a:ext cx="1419736" cy="1862945"/>
            <a:chOff x="710184" y="1290827"/>
            <a:chExt cx="1195064" cy="1644549"/>
          </a:xfrm>
        </p:grpSpPr>
        <p:sp>
          <p:nvSpPr>
            <p:cNvPr id="67" name="Google Shape;67;g3898d848575_0_0"/>
            <p:cNvSpPr/>
            <p:nvPr/>
          </p:nvSpPr>
          <p:spPr>
            <a:xfrm>
              <a:off x="710184" y="1290827"/>
              <a:ext cx="1195064" cy="1231278"/>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8" name="Google Shape;68;g3898d848575_0_0"/>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69" name="Google Shape;69;g3898d848575_0_0"/>
          <p:cNvSpPr txBox="1"/>
          <p:nvPr/>
        </p:nvSpPr>
        <p:spPr>
          <a:xfrm>
            <a:off x="3316646" y="795225"/>
            <a:ext cx="10299000" cy="936900"/>
          </a:xfrm>
          <a:prstGeom prst="rect">
            <a:avLst/>
          </a:prstGeom>
          <a:noFill/>
          <a:ln>
            <a:noFill/>
          </a:ln>
        </p:spPr>
        <p:txBody>
          <a:bodyPr anchorCtr="0" anchor="t" bIns="0" lIns="0" spcFirstLastPara="1" rIns="0" wrap="square" tIns="13325">
            <a:spAutoFit/>
          </a:bodyPr>
          <a:lstStyle/>
          <a:p>
            <a:pPr indent="0" lvl="0" marL="0" marR="0" rtl="0" algn="just">
              <a:spcBef>
                <a:spcPts val="0"/>
              </a:spcBef>
              <a:spcAft>
                <a:spcPts val="0"/>
              </a:spcAft>
              <a:buNone/>
            </a:pPr>
            <a:r>
              <a:rPr b="1" lang="tr-TR" sz="6000">
                <a:solidFill>
                  <a:srgbClr val="C00000"/>
                </a:solidFill>
                <a:latin typeface="Arial"/>
                <a:ea typeface="Arial"/>
                <a:cs typeface="Arial"/>
                <a:sym typeface="Arial"/>
              </a:rPr>
              <a:t>İLK YARDIM</a:t>
            </a:r>
            <a:r>
              <a:rPr b="1" lang="tr-TR" sz="6000">
                <a:solidFill>
                  <a:srgbClr val="C00000"/>
                </a:solidFill>
              </a:rPr>
              <a:t> ve ÇOCUKLAR</a:t>
            </a:r>
            <a:endParaRPr sz="6000">
              <a:solidFill>
                <a:schemeClr val="dk1"/>
              </a:solidFill>
              <a:latin typeface="Arial"/>
              <a:ea typeface="Arial"/>
              <a:cs typeface="Arial"/>
              <a:sym typeface="Arial"/>
            </a:endParaRPr>
          </a:p>
        </p:txBody>
      </p:sp>
      <p:pic>
        <p:nvPicPr>
          <p:cNvPr id="70" name="Google Shape;70;g3898d848575_0_0"/>
          <p:cNvPicPr preferRelativeResize="0"/>
          <p:nvPr/>
        </p:nvPicPr>
        <p:blipFill rotWithShape="1">
          <a:blip r:embed="rId4">
            <a:alphaModFix/>
          </a:blip>
          <a:srcRect b="0" l="0" r="0" t="0"/>
          <a:stretch/>
        </p:blipFill>
        <p:spPr>
          <a:xfrm>
            <a:off x="7359395" y="0"/>
            <a:ext cx="10928604" cy="10286995"/>
          </a:xfrm>
          <a:prstGeom prst="rect">
            <a:avLst/>
          </a:prstGeom>
          <a:noFill/>
          <a:ln>
            <a:noFill/>
          </a:ln>
        </p:spPr>
      </p:pic>
      <p:sp>
        <p:nvSpPr>
          <p:cNvPr id="71" name="Google Shape;71;g3898d848575_0_0"/>
          <p:cNvSpPr txBox="1"/>
          <p:nvPr/>
        </p:nvSpPr>
        <p:spPr>
          <a:xfrm>
            <a:off x="2143925" y="2651700"/>
            <a:ext cx="14236200" cy="57045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b="1" lang="tr-TR" sz="4400">
                <a:solidFill>
                  <a:schemeClr val="dk1"/>
                </a:solidFill>
              </a:rPr>
              <a:t>Unutmayın!</a:t>
            </a:r>
            <a:endParaRPr b="1" sz="4400">
              <a:solidFill>
                <a:schemeClr val="dk1"/>
              </a:solidFill>
            </a:endParaRPr>
          </a:p>
          <a:p>
            <a:pPr indent="0" lvl="0" marL="457200" rtl="0" algn="l">
              <a:spcBef>
                <a:spcPts val="0"/>
              </a:spcBef>
              <a:spcAft>
                <a:spcPts val="0"/>
              </a:spcAft>
              <a:buNone/>
            </a:pPr>
            <a:r>
              <a:t/>
            </a:r>
            <a:endParaRPr sz="4400">
              <a:solidFill>
                <a:schemeClr val="dk1"/>
              </a:solidFill>
            </a:endParaRPr>
          </a:p>
          <a:p>
            <a:pPr indent="0" lvl="0" marL="457200" rtl="0" algn="l">
              <a:spcBef>
                <a:spcPts val="0"/>
              </a:spcBef>
              <a:spcAft>
                <a:spcPts val="0"/>
              </a:spcAft>
              <a:buNone/>
            </a:pPr>
            <a:r>
              <a:rPr lang="tr-TR" sz="4400">
                <a:solidFill>
                  <a:schemeClr val="dk1"/>
                </a:solidFill>
              </a:rPr>
              <a:t>İlk yardım bilgilerini öğrenmek çok değerlidir. Ancak bir acil durumda yanınızda bir </a:t>
            </a:r>
            <a:r>
              <a:rPr b="1" lang="tr-TR" sz="4400">
                <a:solidFill>
                  <a:schemeClr val="dk1"/>
                </a:solidFill>
              </a:rPr>
              <a:t>yetişkin varsa öncelikle onların müdahale etmesine izin vermelisiniz.</a:t>
            </a:r>
            <a:r>
              <a:rPr lang="tr-TR" sz="4400">
                <a:solidFill>
                  <a:schemeClr val="dk1"/>
                </a:solidFill>
              </a:rPr>
              <a:t> Siz bildiklerinizi onlarla paylaşabilirsiniz ama </a:t>
            </a:r>
            <a:r>
              <a:rPr b="1" lang="tr-TR" sz="4400">
                <a:solidFill>
                  <a:schemeClr val="dk1"/>
                </a:solidFill>
              </a:rPr>
              <a:t>uygulama konusunda yalnız ve emin olmadıkça müdahil olmamanız</a:t>
            </a:r>
            <a:r>
              <a:rPr lang="tr-TR" sz="4400">
                <a:solidFill>
                  <a:schemeClr val="dk1"/>
                </a:solidFill>
              </a:rPr>
              <a:t> çok önemlidir.</a:t>
            </a:r>
            <a:endParaRPr sz="4700">
              <a:solidFill>
                <a:schemeClr val="dk1"/>
              </a:solidFill>
            </a:endParaRPr>
          </a:p>
        </p:txBody>
      </p:sp>
      <p:pic>
        <p:nvPicPr>
          <p:cNvPr id="72" name="Google Shape;72;g3898d848575_0_0" title="güvenli gelecek projesi 2. saha.png"/>
          <p:cNvPicPr preferRelativeResize="0"/>
          <p:nvPr/>
        </p:nvPicPr>
        <p:blipFill rotWithShape="1">
          <a:blip r:embed="rId5">
            <a:alphaModFix/>
          </a:blip>
          <a:srcRect b="81455" l="3264" r="2110" t="0"/>
          <a:stretch/>
        </p:blipFill>
        <p:spPr>
          <a:xfrm>
            <a:off x="4730800" y="8243075"/>
            <a:ext cx="8135500" cy="19929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grpSp>
        <p:nvGrpSpPr>
          <p:cNvPr id="379" name="Google Shape;379;p18"/>
          <p:cNvGrpSpPr/>
          <p:nvPr/>
        </p:nvGrpSpPr>
        <p:grpSpPr>
          <a:xfrm>
            <a:off x="1342909" y="357930"/>
            <a:ext cx="1420774" cy="1862891"/>
            <a:chOff x="710184" y="1290827"/>
            <a:chExt cx="1195915" cy="1644549"/>
          </a:xfrm>
        </p:grpSpPr>
        <p:sp>
          <p:nvSpPr>
            <p:cNvPr id="380" name="Google Shape;380;p18"/>
            <p:cNvSpPr/>
            <p:nvPr/>
          </p:nvSpPr>
          <p:spPr>
            <a:xfrm>
              <a:off x="710184" y="1290827"/>
              <a:ext cx="1195915" cy="1231760"/>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81" name="Google Shape;381;p18"/>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382" name="Google Shape;382;p18"/>
          <p:cNvSpPr txBox="1"/>
          <p:nvPr/>
        </p:nvSpPr>
        <p:spPr>
          <a:xfrm>
            <a:off x="3316638" y="795227"/>
            <a:ext cx="9872420" cy="629018"/>
          </a:xfrm>
          <a:prstGeom prst="rect">
            <a:avLst/>
          </a:prstGeom>
          <a:noFill/>
          <a:ln>
            <a:noFill/>
          </a:ln>
        </p:spPr>
        <p:txBody>
          <a:bodyPr anchorCtr="0" anchor="t" bIns="0" lIns="0" spcFirstLastPara="1" rIns="0" wrap="square" tIns="13325">
            <a:spAutoFit/>
          </a:bodyPr>
          <a:lstStyle/>
          <a:p>
            <a:pPr indent="0" lvl="0" marL="0" marR="0" rtl="0" algn="just">
              <a:spcBef>
                <a:spcPts val="0"/>
              </a:spcBef>
              <a:spcAft>
                <a:spcPts val="0"/>
              </a:spcAft>
              <a:buNone/>
            </a:pPr>
            <a:r>
              <a:rPr b="1" lang="tr-TR" sz="4000">
                <a:solidFill>
                  <a:srgbClr val="C00000"/>
                </a:solidFill>
                <a:latin typeface="Arial"/>
                <a:ea typeface="Arial"/>
                <a:cs typeface="Arial"/>
                <a:sym typeface="Arial"/>
              </a:rPr>
              <a:t>UNUTMAYALIM!!!</a:t>
            </a:r>
            <a:endParaRPr sz="4000">
              <a:solidFill>
                <a:schemeClr val="dk1"/>
              </a:solidFill>
              <a:latin typeface="Arial"/>
              <a:ea typeface="Arial"/>
              <a:cs typeface="Arial"/>
              <a:sym typeface="Arial"/>
            </a:endParaRPr>
          </a:p>
        </p:txBody>
      </p:sp>
      <p:sp>
        <p:nvSpPr>
          <p:cNvPr descr="Kamp çadır satırı simgesi vektörler | Kamp çadır satırı simgesi vektör  çizimler, vektörel grafik | Depositphotos" id="383" name="Google Shape;383;p18"/>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4" name="Google Shape;384;p18"/>
          <p:cNvSpPr txBox="1"/>
          <p:nvPr/>
        </p:nvSpPr>
        <p:spPr>
          <a:xfrm>
            <a:off x="12081164" y="89916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85" name="Google Shape;385;p18"/>
          <p:cNvPicPr preferRelativeResize="0"/>
          <p:nvPr/>
        </p:nvPicPr>
        <p:blipFill rotWithShape="1">
          <a:blip r:embed="rId4">
            <a:alphaModFix/>
          </a:blip>
          <a:srcRect b="0" l="0" r="0" t="0"/>
          <a:stretch/>
        </p:blipFill>
        <p:spPr>
          <a:xfrm>
            <a:off x="7359395" y="0"/>
            <a:ext cx="10928604" cy="10286995"/>
          </a:xfrm>
          <a:prstGeom prst="rect">
            <a:avLst/>
          </a:prstGeom>
          <a:noFill/>
          <a:ln>
            <a:noFill/>
          </a:ln>
        </p:spPr>
      </p:pic>
      <p:sp>
        <p:nvSpPr>
          <p:cNvPr id="386" name="Google Shape;386;p18"/>
          <p:cNvSpPr/>
          <p:nvPr/>
        </p:nvSpPr>
        <p:spPr>
          <a:xfrm>
            <a:off x="773400" y="2881300"/>
            <a:ext cx="8523000" cy="4192200"/>
          </a:xfrm>
          <a:prstGeom prst="rect">
            <a:avLst/>
          </a:prstGeom>
          <a:noFill/>
          <a:ln>
            <a:noFill/>
          </a:ln>
        </p:spPr>
        <p:txBody>
          <a:bodyPr anchorCtr="0" anchor="t" bIns="45700" lIns="91425" spcFirstLastPara="1" rIns="91425" wrap="square" tIns="45700">
            <a:spAutoFit/>
          </a:bodyPr>
          <a:lstStyle/>
          <a:p>
            <a:pPr indent="-431800" lvl="0" marL="457200" marR="0" rtl="0" algn="just">
              <a:spcBef>
                <a:spcPts val="0"/>
              </a:spcBef>
              <a:spcAft>
                <a:spcPts val="0"/>
              </a:spcAft>
              <a:buClr>
                <a:srgbClr val="C00000"/>
              </a:buClr>
              <a:buSzPts val="3200"/>
              <a:buFont typeface="Arial"/>
              <a:buChar char="●"/>
            </a:pPr>
            <a:r>
              <a:rPr b="1" lang="tr-TR" sz="3200">
                <a:solidFill>
                  <a:srgbClr val="C00000"/>
                </a:solidFill>
                <a:latin typeface="Arial"/>
                <a:ea typeface="Arial"/>
                <a:cs typeface="Arial"/>
                <a:sym typeface="Arial"/>
              </a:rPr>
              <a:t>YARADAKİ YABANCI CİSME ASLA DOKUNMAYALIM!</a:t>
            </a:r>
            <a:endParaRPr b="1" sz="3200">
              <a:solidFill>
                <a:srgbClr val="C00000"/>
              </a:solidFill>
              <a:latin typeface="Arial"/>
              <a:ea typeface="Arial"/>
              <a:cs typeface="Arial"/>
              <a:sym typeface="Arial"/>
            </a:endParaRPr>
          </a:p>
          <a:p>
            <a:pPr indent="0" lvl="0" marL="457200" marR="0" rtl="0" algn="just">
              <a:spcBef>
                <a:spcPts val="0"/>
              </a:spcBef>
              <a:spcAft>
                <a:spcPts val="0"/>
              </a:spcAft>
              <a:buNone/>
            </a:pPr>
            <a:r>
              <a:t/>
            </a:r>
            <a:endParaRPr b="1" sz="3200">
              <a:solidFill>
                <a:srgbClr val="C00000"/>
              </a:solidFill>
            </a:endParaRPr>
          </a:p>
          <a:p>
            <a:pPr indent="-431800" lvl="0" marL="457200" marR="0" rtl="0" algn="l">
              <a:spcBef>
                <a:spcPts val="0"/>
              </a:spcBef>
              <a:spcAft>
                <a:spcPts val="0"/>
              </a:spcAft>
              <a:buClr>
                <a:srgbClr val="C00000"/>
              </a:buClr>
              <a:buSzPts val="3200"/>
              <a:buFont typeface="Arial"/>
              <a:buChar char="●"/>
            </a:pPr>
            <a:r>
              <a:rPr b="1" lang="tr-TR" sz="3200">
                <a:solidFill>
                  <a:srgbClr val="C00000"/>
                </a:solidFill>
                <a:latin typeface="Arial"/>
                <a:ea typeface="Arial"/>
                <a:cs typeface="Arial"/>
                <a:sym typeface="Arial"/>
              </a:rPr>
              <a:t>YARA İÇİNİ KURCALAMAYALIM!</a:t>
            </a:r>
            <a:endParaRPr b="1" sz="3200">
              <a:solidFill>
                <a:srgbClr val="C00000"/>
              </a:solidFill>
              <a:latin typeface="Arial"/>
              <a:ea typeface="Arial"/>
              <a:cs typeface="Arial"/>
              <a:sym typeface="Arial"/>
            </a:endParaRPr>
          </a:p>
          <a:p>
            <a:pPr indent="0" lvl="0" marL="457200" marR="0" rtl="0" algn="l">
              <a:spcBef>
                <a:spcPts val="0"/>
              </a:spcBef>
              <a:spcAft>
                <a:spcPts val="0"/>
              </a:spcAft>
              <a:buNone/>
            </a:pPr>
            <a:r>
              <a:t/>
            </a:r>
            <a:endParaRPr b="1" sz="3200">
              <a:solidFill>
                <a:srgbClr val="C00000"/>
              </a:solidFill>
            </a:endParaRPr>
          </a:p>
          <a:p>
            <a:pPr indent="-431800" lvl="0" marL="457200" marR="0" rtl="0" algn="l">
              <a:spcBef>
                <a:spcPts val="0"/>
              </a:spcBef>
              <a:spcAft>
                <a:spcPts val="0"/>
              </a:spcAft>
              <a:buClr>
                <a:srgbClr val="C00000"/>
              </a:buClr>
              <a:buSzPts val="3200"/>
              <a:buFont typeface="Arial"/>
              <a:buChar char="●"/>
            </a:pPr>
            <a:r>
              <a:rPr b="1" lang="tr-TR" sz="3200">
                <a:solidFill>
                  <a:srgbClr val="C00000"/>
                </a:solidFill>
                <a:latin typeface="Arial"/>
                <a:ea typeface="Arial"/>
                <a:cs typeface="Arial"/>
                <a:sym typeface="Arial"/>
              </a:rPr>
              <a:t>VÜCUDA BATAN DELİCİ BİR CİSİM VARSA KESİNLİKLE ÇIKARTMAYALIM!</a:t>
            </a:r>
            <a:endParaRPr b="1" sz="3200">
              <a:solidFill>
                <a:srgbClr val="C00000"/>
              </a:solidFill>
              <a:latin typeface="Arial"/>
              <a:ea typeface="Arial"/>
              <a:cs typeface="Arial"/>
              <a:sym typeface="Arial"/>
            </a:endParaRPr>
          </a:p>
        </p:txBody>
      </p:sp>
      <p:pic>
        <p:nvPicPr>
          <p:cNvPr id="387" name="Google Shape;387;p18"/>
          <p:cNvPicPr preferRelativeResize="0"/>
          <p:nvPr/>
        </p:nvPicPr>
        <p:blipFill rotWithShape="1">
          <a:blip r:embed="rId5">
            <a:alphaModFix/>
          </a:blip>
          <a:srcRect b="0" l="0" r="0" t="13464"/>
          <a:stretch/>
        </p:blipFill>
        <p:spPr>
          <a:xfrm>
            <a:off x="12081187" y="5845062"/>
            <a:ext cx="4453701" cy="3076849"/>
          </a:xfrm>
          <a:prstGeom prst="rect">
            <a:avLst/>
          </a:prstGeom>
          <a:noFill/>
          <a:ln>
            <a:noFill/>
          </a:ln>
        </p:spPr>
      </p:pic>
      <p:pic>
        <p:nvPicPr>
          <p:cNvPr id="388" name="Google Shape;388;p18"/>
          <p:cNvPicPr preferRelativeResize="0"/>
          <p:nvPr/>
        </p:nvPicPr>
        <p:blipFill>
          <a:blip r:embed="rId6">
            <a:alphaModFix/>
          </a:blip>
          <a:stretch>
            <a:fillRect/>
          </a:stretch>
        </p:blipFill>
        <p:spPr>
          <a:xfrm rot="696032">
            <a:off x="10813360" y="1992983"/>
            <a:ext cx="3469033" cy="3469033"/>
          </a:xfrm>
          <a:prstGeom prst="rect">
            <a:avLst/>
          </a:prstGeom>
          <a:noFill/>
          <a:ln>
            <a:noFill/>
          </a:ln>
        </p:spPr>
      </p:pic>
      <p:pic>
        <p:nvPicPr>
          <p:cNvPr id="389" name="Google Shape;389;p18" title="güvenli gelecek projesi 2. saha.png"/>
          <p:cNvPicPr preferRelativeResize="0"/>
          <p:nvPr/>
        </p:nvPicPr>
        <p:blipFill rotWithShape="1">
          <a:blip r:embed="rId7">
            <a:alphaModFix/>
          </a:blip>
          <a:srcRect b="83228" l="3264" r="2110" t="1972"/>
          <a:stretch/>
        </p:blipFill>
        <p:spPr>
          <a:xfrm>
            <a:off x="5083133" y="8765525"/>
            <a:ext cx="7783166" cy="15214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grpSp>
        <p:nvGrpSpPr>
          <p:cNvPr id="395" name="Google Shape;395;p19"/>
          <p:cNvGrpSpPr/>
          <p:nvPr/>
        </p:nvGrpSpPr>
        <p:grpSpPr>
          <a:xfrm>
            <a:off x="1342909" y="357930"/>
            <a:ext cx="1420774" cy="1862891"/>
            <a:chOff x="710184" y="1290827"/>
            <a:chExt cx="1195915" cy="1644549"/>
          </a:xfrm>
        </p:grpSpPr>
        <p:sp>
          <p:nvSpPr>
            <p:cNvPr id="396" name="Google Shape;396;p19"/>
            <p:cNvSpPr/>
            <p:nvPr/>
          </p:nvSpPr>
          <p:spPr>
            <a:xfrm>
              <a:off x="710184" y="1290827"/>
              <a:ext cx="1195915" cy="1231760"/>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97" name="Google Shape;397;p19"/>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398" name="Google Shape;398;p19"/>
          <p:cNvSpPr txBox="1"/>
          <p:nvPr/>
        </p:nvSpPr>
        <p:spPr>
          <a:xfrm>
            <a:off x="3316638" y="795227"/>
            <a:ext cx="9872420" cy="629018"/>
          </a:xfrm>
          <a:prstGeom prst="rect">
            <a:avLst/>
          </a:prstGeom>
          <a:noFill/>
          <a:ln>
            <a:noFill/>
          </a:ln>
        </p:spPr>
        <p:txBody>
          <a:bodyPr anchorCtr="0" anchor="t" bIns="0" lIns="0" spcFirstLastPara="1" rIns="0" wrap="square" tIns="13325">
            <a:spAutoFit/>
          </a:bodyPr>
          <a:lstStyle/>
          <a:p>
            <a:pPr indent="0" lvl="0" marL="0" marR="0" rtl="0" algn="l">
              <a:spcBef>
                <a:spcPts val="0"/>
              </a:spcBef>
              <a:spcAft>
                <a:spcPts val="0"/>
              </a:spcAft>
              <a:buNone/>
            </a:pPr>
            <a:r>
              <a:rPr b="1" lang="tr-TR" sz="4000">
                <a:solidFill>
                  <a:srgbClr val="C00000"/>
                </a:solidFill>
                <a:latin typeface="Arial"/>
                <a:ea typeface="Arial"/>
                <a:cs typeface="Arial"/>
                <a:sym typeface="Arial"/>
              </a:rPr>
              <a:t>YANIKLARDA İLK YARDIM</a:t>
            </a:r>
            <a:endParaRPr sz="4000">
              <a:solidFill>
                <a:schemeClr val="dk1"/>
              </a:solidFill>
              <a:latin typeface="Arial"/>
              <a:ea typeface="Arial"/>
              <a:cs typeface="Arial"/>
              <a:sym typeface="Arial"/>
            </a:endParaRPr>
          </a:p>
        </p:txBody>
      </p:sp>
      <p:sp>
        <p:nvSpPr>
          <p:cNvPr descr="Kamp çadır satırı simgesi vektörler | Kamp çadır satırı simgesi vektör  çizimler, vektörel grafik | Depositphotos" id="399" name="Google Shape;399;p19"/>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0" name="Google Shape;400;p19"/>
          <p:cNvSpPr txBox="1"/>
          <p:nvPr/>
        </p:nvSpPr>
        <p:spPr>
          <a:xfrm>
            <a:off x="12081164" y="89916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01" name="Google Shape;401;p19"/>
          <p:cNvPicPr preferRelativeResize="0"/>
          <p:nvPr/>
        </p:nvPicPr>
        <p:blipFill rotWithShape="1">
          <a:blip r:embed="rId4">
            <a:alphaModFix/>
          </a:blip>
          <a:srcRect b="0" l="0" r="0" t="0"/>
          <a:stretch/>
        </p:blipFill>
        <p:spPr>
          <a:xfrm>
            <a:off x="7359395" y="0"/>
            <a:ext cx="10928604" cy="10286995"/>
          </a:xfrm>
          <a:prstGeom prst="rect">
            <a:avLst/>
          </a:prstGeom>
          <a:noFill/>
          <a:ln>
            <a:noFill/>
          </a:ln>
        </p:spPr>
      </p:pic>
      <p:pic>
        <p:nvPicPr>
          <p:cNvPr id="402" name="Google Shape;402;p19"/>
          <p:cNvPicPr preferRelativeResize="0"/>
          <p:nvPr/>
        </p:nvPicPr>
        <p:blipFill rotWithShape="1">
          <a:blip r:embed="rId5">
            <a:alphaModFix/>
          </a:blip>
          <a:srcRect b="0" l="0" r="0" t="0"/>
          <a:stretch/>
        </p:blipFill>
        <p:spPr>
          <a:xfrm>
            <a:off x="3428990" y="2804574"/>
            <a:ext cx="10269860" cy="6187026"/>
          </a:xfrm>
          <a:prstGeom prst="rect">
            <a:avLst/>
          </a:prstGeom>
          <a:noFill/>
          <a:ln>
            <a:noFill/>
          </a:ln>
        </p:spPr>
      </p:pic>
      <p:sp>
        <p:nvSpPr>
          <p:cNvPr id="403" name="Google Shape;403;p19"/>
          <p:cNvSpPr txBox="1"/>
          <p:nvPr/>
        </p:nvSpPr>
        <p:spPr>
          <a:xfrm>
            <a:off x="3012675" y="1679750"/>
            <a:ext cx="109287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TR" sz="3700">
                <a:solidFill>
                  <a:schemeClr val="dk1"/>
                </a:solidFill>
              </a:rPr>
              <a:t>Siz bu durumda ne yapardınız?</a:t>
            </a:r>
            <a:endParaRPr sz="1900"/>
          </a:p>
        </p:txBody>
      </p:sp>
      <p:pic>
        <p:nvPicPr>
          <p:cNvPr id="404" name="Google Shape;404;p19" title="güvenli gelecek projesi 2. saha.png"/>
          <p:cNvPicPr preferRelativeResize="0"/>
          <p:nvPr/>
        </p:nvPicPr>
        <p:blipFill rotWithShape="1">
          <a:blip r:embed="rId6">
            <a:alphaModFix/>
          </a:blip>
          <a:srcRect b="83228" l="3264" r="2110" t="1972"/>
          <a:stretch/>
        </p:blipFill>
        <p:spPr>
          <a:xfrm>
            <a:off x="5083133" y="8765525"/>
            <a:ext cx="7783166" cy="15214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grpSp>
        <p:nvGrpSpPr>
          <p:cNvPr id="410" name="Google Shape;410;p20"/>
          <p:cNvGrpSpPr/>
          <p:nvPr/>
        </p:nvGrpSpPr>
        <p:grpSpPr>
          <a:xfrm>
            <a:off x="1342909" y="357930"/>
            <a:ext cx="1420774" cy="1862891"/>
            <a:chOff x="710184" y="1290827"/>
            <a:chExt cx="1195915" cy="1644549"/>
          </a:xfrm>
        </p:grpSpPr>
        <p:sp>
          <p:nvSpPr>
            <p:cNvPr id="411" name="Google Shape;411;p20"/>
            <p:cNvSpPr/>
            <p:nvPr/>
          </p:nvSpPr>
          <p:spPr>
            <a:xfrm>
              <a:off x="710184" y="1290827"/>
              <a:ext cx="1195915" cy="1231760"/>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12" name="Google Shape;412;p20"/>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413" name="Google Shape;413;p20"/>
          <p:cNvSpPr txBox="1"/>
          <p:nvPr/>
        </p:nvSpPr>
        <p:spPr>
          <a:xfrm>
            <a:off x="3316638" y="795227"/>
            <a:ext cx="9872420" cy="629018"/>
          </a:xfrm>
          <a:prstGeom prst="rect">
            <a:avLst/>
          </a:prstGeom>
          <a:noFill/>
          <a:ln>
            <a:noFill/>
          </a:ln>
        </p:spPr>
        <p:txBody>
          <a:bodyPr anchorCtr="0" anchor="t" bIns="0" lIns="0" spcFirstLastPara="1" rIns="0" wrap="square" tIns="13325">
            <a:spAutoFit/>
          </a:bodyPr>
          <a:lstStyle/>
          <a:p>
            <a:pPr indent="0" lvl="0" marL="0" marR="0" rtl="0" algn="l">
              <a:spcBef>
                <a:spcPts val="0"/>
              </a:spcBef>
              <a:spcAft>
                <a:spcPts val="0"/>
              </a:spcAft>
              <a:buNone/>
            </a:pPr>
            <a:r>
              <a:rPr b="1" lang="tr-TR" sz="4000">
                <a:solidFill>
                  <a:srgbClr val="C00000"/>
                </a:solidFill>
                <a:latin typeface="Arial"/>
                <a:ea typeface="Arial"/>
                <a:cs typeface="Arial"/>
                <a:sym typeface="Arial"/>
              </a:rPr>
              <a:t>YANIKLARDA İLK YARDIM</a:t>
            </a:r>
            <a:endParaRPr sz="4000">
              <a:solidFill>
                <a:schemeClr val="dk1"/>
              </a:solidFill>
              <a:latin typeface="Arial"/>
              <a:ea typeface="Arial"/>
              <a:cs typeface="Arial"/>
              <a:sym typeface="Arial"/>
            </a:endParaRPr>
          </a:p>
        </p:txBody>
      </p:sp>
      <p:sp>
        <p:nvSpPr>
          <p:cNvPr descr="Kamp çadır satırı simgesi vektörler | Kamp çadır satırı simgesi vektör  çizimler, vektörel grafik | Depositphotos" id="414" name="Google Shape;414;p20"/>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5" name="Google Shape;415;p20"/>
          <p:cNvSpPr txBox="1"/>
          <p:nvPr/>
        </p:nvSpPr>
        <p:spPr>
          <a:xfrm>
            <a:off x="12081164" y="89916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16" name="Google Shape;416;p20"/>
          <p:cNvPicPr preferRelativeResize="0"/>
          <p:nvPr/>
        </p:nvPicPr>
        <p:blipFill rotWithShape="1">
          <a:blip r:embed="rId4">
            <a:alphaModFix/>
          </a:blip>
          <a:srcRect b="0" l="0" r="0" t="0"/>
          <a:stretch/>
        </p:blipFill>
        <p:spPr>
          <a:xfrm>
            <a:off x="7359395" y="0"/>
            <a:ext cx="10928604" cy="10286995"/>
          </a:xfrm>
          <a:prstGeom prst="rect">
            <a:avLst/>
          </a:prstGeom>
          <a:noFill/>
          <a:ln>
            <a:noFill/>
          </a:ln>
        </p:spPr>
      </p:pic>
      <p:sp>
        <p:nvSpPr>
          <p:cNvPr id="417" name="Google Shape;417;p20"/>
          <p:cNvSpPr/>
          <p:nvPr/>
        </p:nvSpPr>
        <p:spPr>
          <a:xfrm>
            <a:off x="410375" y="2327200"/>
            <a:ext cx="9872400" cy="629100"/>
          </a:xfrm>
          <a:prstGeom prst="rect">
            <a:avLst/>
          </a:prstGeom>
          <a:noFill/>
          <a:ln>
            <a:noFill/>
          </a:ln>
        </p:spPr>
        <p:txBody>
          <a:bodyPr anchorCtr="0" anchor="t" bIns="45700" lIns="91425" spcFirstLastPara="1" rIns="91425" wrap="square" tIns="45700">
            <a:spAutoFit/>
          </a:bodyPr>
          <a:lstStyle/>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Yanan bölgeyi </a:t>
            </a:r>
            <a:r>
              <a:rPr b="1" lang="tr-TR" sz="3200">
                <a:solidFill>
                  <a:srgbClr val="B45F06"/>
                </a:solidFill>
                <a:latin typeface="Arial"/>
                <a:ea typeface="Arial"/>
                <a:cs typeface="Arial"/>
                <a:sym typeface="Arial"/>
              </a:rPr>
              <a:t>20 dk</a:t>
            </a:r>
            <a:r>
              <a:rPr b="1" lang="tr-TR" sz="3200">
                <a:solidFill>
                  <a:srgbClr val="E69138"/>
                </a:solidFill>
                <a:latin typeface="Arial"/>
                <a:ea typeface="Arial"/>
                <a:cs typeface="Arial"/>
                <a:sym typeface="Arial"/>
              </a:rPr>
              <a:t> </a:t>
            </a:r>
            <a:r>
              <a:rPr lang="tr-TR" sz="3200">
                <a:solidFill>
                  <a:schemeClr val="dk1"/>
                </a:solidFill>
                <a:latin typeface="Arial"/>
                <a:ea typeface="Arial"/>
                <a:cs typeface="Arial"/>
                <a:sym typeface="Arial"/>
              </a:rPr>
              <a:t>soğuk suyun altında tutalım</a:t>
            </a:r>
            <a:r>
              <a:rPr lang="tr-TR" sz="3200">
                <a:solidFill>
                  <a:schemeClr val="dk1"/>
                </a:solidFill>
                <a:latin typeface="Arial"/>
                <a:ea typeface="Arial"/>
                <a:cs typeface="Arial"/>
                <a:sym typeface="Arial"/>
              </a:rPr>
              <a:t>.</a:t>
            </a:r>
            <a:endParaRPr sz="3200">
              <a:solidFill>
                <a:schemeClr val="dk1"/>
              </a:solidFill>
              <a:latin typeface="Arial"/>
              <a:ea typeface="Arial"/>
              <a:cs typeface="Arial"/>
              <a:sym typeface="Arial"/>
            </a:endParaRPr>
          </a:p>
        </p:txBody>
      </p:sp>
      <p:sp>
        <p:nvSpPr>
          <p:cNvPr id="418" name="Google Shape;418;p20"/>
          <p:cNvSpPr/>
          <p:nvPr/>
        </p:nvSpPr>
        <p:spPr>
          <a:xfrm>
            <a:off x="355250" y="7993650"/>
            <a:ext cx="10462500" cy="629100"/>
          </a:xfrm>
          <a:prstGeom prst="rect">
            <a:avLst/>
          </a:prstGeom>
          <a:noFill/>
          <a:ln>
            <a:noFill/>
          </a:ln>
        </p:spPr>
        <p:txBody>
          <a:bodyPr anchorCtr="0" anchor="t" bIns="45700" lIns="91425" spcFirstLastPara="1" rIns="91425" wrap="square" tIns="45700">
            <a:noAutofit/>
          </a:bodyPr>
          <a:lstStyle/>
          <a:p>
            <a:pPr indent="-431800" lvl="0" marL="457200" marR="0" rtl="0" algn="just">
              <a:spcBef>
                <a:spcPts val="0"/>
              </a:spcBef>
              <a:spcAft>
                <a:spcPts val="0"/>
              </a:spcAft>
              <a:buSzPts val="3200"/>
              <a:buChar char="●"/>
            </a:pPr>
            <a:r>
              <a:rPr b="1" lang="tr-TR" sz="3200">
                <a:solidFill>
                  <a:srgbClr val="C00000"/>
                </a:solidFill>
              </a:rPr>
              <a:t>1-</a:t>
            </a:r>
            <a:r>
              <a:rPr b="1" lang="tr-TR" sz="3200">
                <a:solidFill>
                  <a:srgbClr val="C00000"/>
                </a:solidFill>
                <a:latin typeface="Arial"/>
                <a:ea typeface="Arial"/>
                <a:cs typeface="Arial"/>
                <a:sym typeface="Arial"/>
              </a:rPr>
              <a:t>1-2 </a:t>
            </a:r>
            <a:r>
              <a:rPr lang="tr-TR" sz="3200">
                <a:solidFill>
                  <a:schemeClr val="dk1"/>
                </a:solidFill>
                <a:latin typeface="Arial"/>
                <a:ea typeface="Arial"/>
                <a:cs typeface="Arial"/>
                <a:sym typeface="Arial"/>
              </a:rPr>
              <a:t>Acil Yardım Servisinden yardım isteyelim.</a:t>
            </a:r>
            <a:endParaRPr sz="3200">
              <a:solidFill>
                <a:schemeClr val="dk1"/>
              </a:solidFill>
              <a:latin typeface="Arial"/>
              <a:ea typeface="Arial"/>
              <a:cs typeface="Arial"/>
              <a:sym typeface="Arial"/>
            </a:endParaRPr>
          </a:p>
        </p:txBody>
      </p:sp>
      <p:sp>
        <p:nvSpPr>
          <p:cNvPr id="419" name="Google Shape;419;p20"/>
          <p:cNvSpPr/>
          <p:nvPr/>
        </p:nvSpPr>
        <p:spPr>
          <a:xfrm>
            <a:off x="410375" y="6963492"/>
            <a:ext cx="9144000" cy="629100"/>
          </a:xfrm>
          <a:prstGeom prst="rect">
            <a:avLst/>
          </a:prstGeom>
          <a:noFill/>
          <a:ln>
            <a:noFill/>
          </a:ln>
        </p:spPr>
        <p:txBody>
          <a:bodyPr anchorCtr="0" anchor="t" bIns="45700" lIns="91425" spcFirstLastPara="1" rIns="91425" wrap="square" tIns="45700">
            <a:noAutofit/>
          </a:bodyPr>
          <a:lstStyle/>
          <a:p>
            <a:pPr indent="-431800" lvl="0" marL="457200" marR="0" rtl="0" algn="just">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Yanığın üzerini nemli temiz bezle örtelim.</a:t>
            </a:r>
            <a:endParaRPr sz="3200">
              <a:solidFill>
                <a:schemeClr val="dk1"/>
              </a:solidFill>
              <a:latin typeface="Arial"/>
              <a:ea typeface="Arial"/>
              <a:cs typeface="Arial"/>
              <a:sym typeface="Arial"/>
            </a:endParaRPr>
          </a:p>
        </p:txBody>
      </p:sp>
      <p:sp>
        <p:nvSpPr>
          <p:cNvPr id="420" name="Google Shape;420;p20"/>
          <p:cNvSpPr/>
          <p:nvPr/>
        </p:nvSpPr>
        <p:spPr>
          <a:xfrm>
            <a:off x="410375" y="5801042"/>
            <a:ext cx="9144000" cy="761400"/>
          </a:xfrm>
          <a:prstGeom prst="rect">
            <a:avLst/>
          </a:prstGeom>
          <a:noFill/>
          <a:ln>
            <a:noFill/>
          </a:ln>
        </p:spPr>
        <p:txBody>
          <a:bodyPr anchorCtr="0" anchor="t" bIns="45700" lIns="91425" spcFirstLastPara="1" rIns="91425" wrap="square" tIns="45700">
            <a:noAutofit/>
          </a:bodyPr>
          <a:lstStyle/>
          <a:p>
            <a:pPr indent="-431800" lvl="0" marL="457200" marR="0" rtl="0" algn="just">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Yanık üzerine ilaç dahil hiçbir şey sürmeyelim.</a:t>
            </a:r>
            <a:endParaRPr sz="3200">
              <a:solidFill>
                <a:schemeClr val="dk1"/>
              </a:solidFill>
              <a:latin typeface="Arial"/>
              <a:ea typeface="Arial"/>
              <a:cs typeface="Arial"/>
              <a:sym typeface="Arial"/>
            </a:endParaRPr>
          </a:p>
        </p:txBody>
      </p:sp>
      <p:sp>
        <p:nvSpPr>
          <p:cNvPr id="421" name="Google Shape;421;p20"/>
          <p:cNvSpPr/>
          <p:nvPr/>
        </p:nvSpPr>
        <p:spPr>
          <a:xfrm>
            <a:off x="410375" y="4645355"/>
            <a:ext cx="9144000" cy="629100"/>
          </a:xfrm>
          <a:prstGeom prst="rect">
            <a:avLst/>
          </a:prstGeom>
          <a:noFill/>
          <a:ln>
            <a:noFill/>
          </a:ln>
        </p:spPr>
        <p:txBody>
          <a:bodyPr anchorCtr="0" anchor="t" bIns="45700" lIns="91425" spcFirstLastPara="1" rIns="91425" wrap="square" tIns="45700">
            <a:noAutofit/>
          </a:bodyPr>
          <a:lstStyle/>
          <a:p>
            <a:pPr indent="-431800" lvl="0" marL="457200" marR="0" rtl="0" algn="just">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İçi su toplamış kabarcıkları patlatmayalım.</a:t>
            </a:r>
            <a:endParaRPr sz="3200">
              <a:solidFill>
                <a:schemeClr val="dk1"/>
              </a:solidFill>
              <a:latin typeface="Arial"/>
              <a:ea typeface="Arial"/>
              <a:cs typeface="Arial"/>
              <a:sym typeface="Arial"/>
            </a:endParaRPr>
          </a:p>
        </p:txBody>
      </p:sp>
      <p:sp>
        <p:nvSpPr>
          <p:cNvPr id="422" name="Google Shape;422;p20"/>
          <p:cNvSpPr/>
          <p:nvPr/>
        </p:nvSpPr>
        <p:spPr>
          <a:xfrm>
            <a:off x="410375" y="3478955"/>
            <a:ext cx="9144000" cy="629100"/>
          </a:xfrm>
          <a:prstGeom prst="rect">
            <a:avLst/>
          </a:prstGeom>
          <a:noFill/>
          <a:ln>
            <a:noFill/>
          </a:ln>
        </p:spPr>
        <p:txBody>
          <a:bodyPr anchorCtr="0" anchor="t" bIns="45700" lIns="91425" spcFirstLastPara="1" rIns="91425" wrap="square" tIns="45700">
            <a:noAutofit/>
          </a:bodyPr>
          <a:lstStyle/>
          <a:p>
            <a:pPr indent="-431800" lvl="0" marL="457200" marR="0" rtl="0" algn="just">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Yüzük, bilezik vb. eşyaları çıkartalım.</a:t>
            </a:r>
            <a:endParaRPr sz="3200">
              <a:solidFill>
                <a:schemeClr val="dk1"/>
              </a:solidFill>
              <a:latin typeface="Arial"/>
              <a:ea typeface="Arial"/>
              <a:cs typeface="Arial"/>
              <a:sym typeface="Arial"/>
            </a:endParaRPr>
          </a:p>
        </p:txBody>
      </p:sp>
      <p:pic>
        <p:nvPicPr>
          <p:cNvPr id="423" name="Google Shape;423;p20"/>
          <p:cNvPicPr preferRelativeResize="0"/>
          <p:nvPr/>
        </p:nvPicPr>
        <p:blipFill>
          <a:blip r:embed="rId5">
            <a:alphaModFix/>
          </a:blip>
          <a:stretch>
            <a:fillRect/>
          </a:stretch>
        </p:blipFill>
        <p:spPr>
          <a:xfrm>
            <a:off x="11139188" y="795230"/>
            <a:ext cx="2973906" cy="2085120"/>
          </a:xfrm>
          <a:prstGeom prst="rect">
            <a:avLst/>
          </a:prstGeom>
          <a:noFill/>
          <a:ln>
            <a:noFill/>
          </a:ln>
        </p:spPr>
      </p:pic>
      <p:pic>
        <p:nvPicPr>
          <p:cNvPr id="424" name="Google Shape;424;p20"/>
          <p:cNvPicPr preferRelativeResize="0"/>
          <p:nvPr/>
        </p:nvPicPr>
        <p:blipFill>
          <a:blip r:embed="rId6">
            <a:alphaModFix/>
          </a:blip>
          <a:stretch>
            <a:fillRect/>
          </a:stretch>
        </p:blipFill>
        <p:spPr>
          <a:xfrm>
            <a:off x="14698650" y="684617"/>
            <a:ext cx="3315562" cy="2085120"/>
          </a:xfrm>
          <a:prstGeom prst="rect">
            <a:avLst/>
          </a:prstGeom>
          <a:noFill/>
          <a:ln>
            <a:noFill/>
          </a:ln>
        </p:spPr>
      </p:pic>
      <p:pic>
        <p:nvPicPr>
          <p:cNvPr id="425" name="Google Shape;425;p20"/>
          <p:cNvPicPr preferRelativeResize="0"/>
          <p:nvPr/>
        </p:nvPicPr>
        <p:blipFill>
          <a:blip r:embed="rId7">
            <a:alphaModFix/>
          </a:blip>
          <a:stretch>
            <a:fillRect/>
          </a:stretch>
        </p:blipFill>
        <p:spPr>
          <a:xfrm>
            <a:off x="15273888" y="3752505"/>
            <a:ext cx="2780160" cy="2085120"/>
          </a:xfrm>
          <a:prstGeom prst="rect">
            <a:avLst/>
          </a:prstGeom>
          <a:noFill/>
          <a:ln>
            <a:noFill/>
          </a:ln>
        </p:spPr>
      </p:pic>
      <p:pic>
        <p:nvPicPr>
          <p:cNvPr id="426" name="Google Shape;426;p20"/>
          <p:cNvPicPr preferRelativeResize="0"/>
          <p:nvPr/>
        </p:nvPicPr>
        <p:blipFill>
          <a:blip r:embed="rId8">
            <a:alphaModFix/>
          </a:blip>
          <a:stretch>
            <a:fillRect/>
          </a:stretch>
        </p:blipFill>
        <p:spPr>
          <a:xfrm>
            <a:off x="10619363" y="3529442"/>
            <a:ext cx="3706879" cy="2085120"/>
          </a:xfrm>
          <a:prstGeom prst="rect">
            <a:avLst/>
          </a:prstGeom>
          <a:noFill/>
          <a:ln>
            <a:noFill/>
          </a:ln>
        </p:spPr>
      </p:pic>
      <p:pic>
        <p:nvPicPr>
          <p:cNvPr id="427" name="Google Shape;427;p20"/>
          <p:cNvPicPr preferRelativeResize="0"/>
          <p:nvPr/>
        </p:nvPicPr>
        <p:blipFill>
          <a:blip r:embed="rId9">
            <a:alphaModFix/>
          </a:blip>
          <a:stretch>
            <a:fillRect/>
          </a:stretch>
        </p:blipFill>
        <p:spPr>
          <a:xfrm>
            <a:off x="10946738" y="3478942"/>
            <a:ext cx="2934809" cy="2085119"/>
          </a:xfrm>
          <a:prstGeom prst="rect">
            <a:avLst/>
          </a:prstGeom>
          <a:noFill/>
          <a:ln>
            <a:noFill/>
          </a:ln>
        </p:spPr>
      </p:pic>
      <p:pic>
        <p:nvPicPr>
          <p:cNvPr id="428" name="Google Shape;428;p20"/>
          <p:cNvPicPr preferRelativeResize="0"/>
          <p:nvPr/>
        </p:nvPicPr>
        <p:blipFill>
          <a:blip r:embed="rId10">
            <a:alphaModFix/>
          </a:blip>
          <a:stretch>
            <a:fillRect/>
          </a:stretch>
        </p:blipFill>
        <p:spPr>
          <a:xfrm>
            <a:off x="14801449" y="7258124"/>
            <a:ext cx="3109950" cy="2332475"/>
          </a:xfrm>
          <a:prstGeom prst="rect">
            <a:avLst/>
          </a:prstGeom>
          <a:noFill/>
          <a:ln>
            <a:noFill/>
          </a:ln>
        </p:spPr>
      </p:pic>
      <p:pic>
        <p:nvPicPr>
          <p:cNvPr id="429" name="Google Shape;429;p20"/>
          <p:cNvPicPr preferRelativeResize="0"/>
          <p:nvPr/>
        </p:nvPicPr>
        <p:blipFill>
          <a:blip r:embed="rId11">
            <a:alphaModFix/>
          </a:blip>
          <a:stretch>
            <a:fillRect/>
          </a:stretch>
        </p:blipFill>
        <p:spPr>
          <a:xfrm>
            <a:off x="10787839" y="5887750"/>
            <a:ext cx="2780150" cy="2780150"/>
          </a:xfrm>
          <a:prstGeom prst="rect">
            <a:avLst/>
          </a:prstGeom>
          <a:noFill/>
          <a:ln>
            <a:noFill/>
          </a:ln>
        </p:spPr>
      </p:pic>
      <p:pic>
        <p:nvPicPr>
          <p:cNvPr id="430" name="Google Shape;430;p20" title="güvenli gelecek projesi 2. saha.png"/>
          <p:cNvPicPr preferRelativeResize="0"/>
          <p:nvPr/>
        </p:nvPicPr>
        <p:blipFill rotWithShape="1">
          <a:blip r:embed="rId12">
            <a:alphaModFix/>
          </a:blip>
          <a:srcRect b="83228" l="3264" r="2110" t="1972"/>
          <a:stretch/>
        </p:blipFill>
        <p:spPr>
          <a:xfrm>
            <a:off x="5083133" y="8765525"/>
            <a:ext cx="7783166" cy="15214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grpSp>
        <p:nvGrpSpPr>
          <p:cNvPr id="436" name="Google Shape;436;p21"/>
          <p:cNvGrpSpPr/>
          <p:nvPr/>
        </p:nvGrpSpPr>
        <p:grpSpPr>
          <a:xfrm>
            <a:off x="1342909" y="357930"/>
            <a:ext cx="1420774" cy="1862891"/>
            <a:chOff x="710184" y="1290827"/>
            <a:chExt cx="1195915" cy="1644549"/>
          </a:xfrm>
        </p:grpSpPr>
        <p:sp>
          <p:nvSpPr>
            <p:cNvPr id="437" name="Google Shape;437;p21"/>
            <p:cNvSpPr/>
            <p:nvPr/>
          </p:nvSpPr>
          <p:spPr>
            <a:xfrm>
              <a:off x="710184" y="1290827"/>
              <a:ext cx="1195915" cy="1231760"/>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38" name="Google Shape;438;p21"/>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439" name="Google Shape;439;p21"/>
          <p:cNvSpPr txBox="1"/>
          <p:nvPr/>
        </p:nvSpPr>
        <p:spPr>
          <a:xfrm>
            <a:off x="3316639" y="741069"/>
            <a:ext cx="9872420" cy="1244571"/>
          </a:xfrm>
          <a:prstGeom prst="rect">
            <a:avLst/>
          </a:prstGeom>
          <a:noFill/>
          <a:ln>
            <a:noFill/>
          </a:ln>
        </p:spPr>
        <p:txBody>
          <a:bodyPr anchorCtr="0" anchor="t" bIns="0" lIns="0" spcFirstLastPara="1" rIns="0" wrap="square" tIns="13325">
            <a:spAutoFit/>
          </a:bodyPr>
          <a:lstStyle/>
          <a:p>
            <a:pPr indent="0" lvl="0" marL="0" marR="0" rtl="0" algn="l">
              <a:spcBef>
                <a:spcPts val="0"/>
              </a:spcBef>
              <a:spcAft>
                <a:spcPts val="0"/>
              </a:spcAft>
              <a:buNone/>
            </a:pPr>
            <a:r>
              <a:rPr b="1" lang="tr-TR" sz="4000">
                <a:solidFill>
                  <a:srgbClr val="C00000"/>
                </a:solidFill>
                <a:latin typeface="Arial"/>
                <a:ea typeface="Arial"/>
                <a:cs typeface="Arial"/>
                <a:sym typeface="Arial"/>
              </a:rPr>
              <a:t>KAN ŞEKERİ DÜŞMESİNDE</a:t>
            </a:r>
            <a:br>
              <a:rPr b="1" lang="tr-TR" sz="4000">
                <a:solidFill>
                  <a:srgbClr val="C00000"/>
                </a:solidFill>
                <a:latin typeface="Arial"/>
                <a:ea typeface="Arial"/>
                <a:cs typeface="Arial"/>
                <a:sym typeface="Arial"/>
              </a:rPr>
            </a:br>
            <a:r>
              <a:rPr b="1" lang="tr-TR" sz="4000">
                <a:solidFill>
                  <a:srgbClr val="C00000"/>
                </a:solidFill>
                <a:latin typeface="Arial"/>
                <a:ea typeface="Arial"/>
                <a:cs typeface="Arial"/>
                <a:sym typeface="Arial"/>
              </a:rPr>
              <a:t>GÜVENLİ DAVRANIŞ VE İLK YARDIM</a:t>
            </a:r>
            <a:endParaRPr sz="4000">
              <a:solidFill>
                <a:schemeClr val="dk1"/>
              </a:solidFill>
              <a:latin typeface="Arial"/>
              <a:ea typeface="Arial"/>
              <a:cs typeface="Arial"/>
              <a:sym typeface="Arial"/>
            </a:endParaRPr>
          </a:p>
        </p:txBody>
      </p:sp>
      <p:sp>
        <p:nvSpPr>
          <p:cNvPr descr="Kamp çadır satırı simgesi vektörler | Kamp çadır satırı simgesi vektör  çizimler, vektörel grafik | Depositphotos" id="440" name="Google Shape;440;p21"/>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1" name="Google Shape;441;p21"/>
          <p:cNvSpPr txBox="1"/>
          <p:nvPr/>
        </p:nvSpPr>
        <p:spPr>
          <a:xfrm>
            <a:off x="12081164" y="89916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42" name="Google Shape;442;p21"/>
          <p:cNvPicPr preferRelativeResize="0"/>
          <p:nvPr/>
        </p:nvPicPr>
        <p:blipFill rotWithShape="1">
          <a:blip r:embed="rId4">
            <a:alphaModFix/>
          </a:blip>
          <a:srcRect b="0" l="0" r="0" t="0"/>
          <a:stretch/>
        </p:blipFill>
        <p:spPr>
          <a:xfrm>
            <a:off x="7359395" y="0"/>
            <a:ext cx="10928604" cy="10286995"/>
          </a:xfrm>
          <a:prstGeom prst="rect">
            <a:avLst/>
          </a:prstGeom>
          <a:noFill/>
          <a:ln>
            <a:noFill/>
          </a:ln>
        </p:spPr>
      </p:pic>
      <p:pic>
        <p:nvPicPr>
          <p:cNvPr id="443" name="Google Shape;443;p21"/>
          <p:cNvPicPr preferRelativeResize="0"/>
          <p:nvPr/>
        </p:nvPicPr>
        <p:blipFill rotWithShape="1">
          <a:blip r:embed="rId5">
            <a:alphaModFix/>
          </a:blip>
          <a:srcRect b="0" l="0" r="0" t="0"/>
          <a:stretch/>
        </p:blipFill>
        <p:spPr>
          <a:xfrm>
            <a:off x="4236463" y="3126075"/>
            <a:ext cx="9476501" cy="5614075"/>
          </a:xfrm>
          <a:prstGeom prst="rect">
            <a:avLst/>
          </a:prstGeom>
          <a:noFill/>
          <a:ln>
            <a:noFill/>
          </a:ln>
        </p:spPr>
      </p:pic>
      <p:sp>
        <p:nvSpPr>
          <p:cNvPr id="444" name="Google Shape;444;p21"/>
          <p:cNvSpPr txBox="1"/>
          <p:nvPr/>
        </p:nvSpPr>
        <p:spPr>
          <a:xfrm>
            <a:off x="3280975" y="2371863"/>
            <a:ext cx="109287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TR" sz="3700">
                <a:solidFill>
                  <a:schemeClr val="dk1"/>
                </a:solidFill>
              </a:rPr>
              <a:t>Siz bu durumda ne yapardınız?</a:t>
            </a:r>
            <a:endParaRPr sz="3400">
              <a:solidFill>
                <a:schemeClr val="dk1"/>
              </a:solidFill>
            </a:endParaRPr>
          </a:p>
        </p:txBody>
      </p:sp>
      <p:pic>
        <p:nvPicPr>
          <p:cNvPr id="445" name="Google Shape;445;p21" title="güvenli gelecek projesi 2. saha.png"/>
          <p:cNvPicPr preferRelativeResize="0"/>
          <p:nvPr/>
        </p:nvPicPr>
        <p:blipFill rotWithShape="1">
          <a:blip r:embed="rId6">
            <a:alphaModFix/>
          </a:blip>
          <a:srcRect b="83228" l="3264" r="2110" t="1972"/>
          <a:stretch/>
        </p:blipFill>
        <p:spPr>
          <a:xfrm>
            <a:off x="5083133" y="8765525"/>
            <a:ext cx="7783166" cy="15214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grpSp>
        <p:nvGrpSpPr>
          <p:cNvPr id="451" name="Google Shape;451;p22"/>
          <p:cNvGrpSpPr/>
          <p:nvPr/>
        </p:nvGrpSpPr>
        <p:grpSpPr>
          <a:xfrm>
            <a:off x="1342909" y="357930"/>
            <a:ext cx="1420774" cy="1862891"/>
            <a:chOff x="710184" y="1290827"/>
            <a:chExt cx="1195915" cy="1644549"/>
          </a:xfrm>
        </p:grpSpPr>
        <p:sp>
          <p:nvSpPr>
            <p:cNvPr id="452" name="Google Shape;452;p22"/>
            <p:cNvSpPr/>
            <p:nvPr/>
          </p:nvSpPr>
          <p:spPr>
            <a:xfrm>
              <a:off x="710184" y="1290827"/>
              <a:ext cx="1195915" cy="1231760"/>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53" name="Google Shape;453;p22"/>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454" name="Google Shape;454;p22"/>
          <p:cNvSpPr txBox="1"/>
          <p:nvPr/>
        </p:nvSpPr>
        <p:spPr>
          <a:xfrm>
            <a:off x="3316648" y="741075"/>
            <a:ext cx="8339400" cy="1860600"/>
          </a:xfrm>
          <a:prstGeom prst="rect">
            <a:avLst/>
          </a:prstGeom>
          <a:noFill/>
          <a:ln>
            <a:noFill/>
          </a:ln>
        </p:spPr>
        <p:txBody>
          <a:bodyPr anchorCtr="0" anchor="t" bIns="0" lIns="0" spcFirstLastPara="1" rIns="0" wrap="square" tIns="13325">
            <a:spAutoFit/>
          </a:bodyPr>
          <a:lstStyle/>
          <a:p>
            <a:pPr indent="0" lvl="0" marL="0" marR="0" rtl="0" algn="l">
              <a:spcBef>
                <a:spcPts val="0"/>
              </a:spcBef>
              <a:spcAft>
                <a:spcPts val="0"/>
              </a:spcAft>
              <a:buNone/>
            </a:pPr>
            <a:r>
              <a:rPr b="1" lang="tr-TR" sz="4000">
                <a:solidFill>
                  <a:srgbClr val="C00000"/>
                </a:solidFill>
                <a:latin typeface="Arial"/>
                <a:ea typeface="Arial"/>
                <a:cs typeface="Arial"/>
                <a:sym typeface="Arial"/>
              </a:rPr>
              <a:t>KAN ŞEKERİ DÜŞMESİNDE</a:t>
            </a:r>
            <a:br>
              <a:rPr b="1" lang="tr-TR" sz="4000">
                <a:solidFill>
                  <a:srgbClr val="C00000"/>
                </a:solidFill>
                <a:latin typeface="Arial"/>
                <a:ea typeface="Arial"/>
                <a:cs typeface="Arial"/>
                <a:sym typeface="Arial"/>
              </a:rPr>
            </a:br>
            <a:r>
              <a:rPr b="1" lang="tr-TR" sz="4000">
                <a:solidFill>
                  <a:srgbClr val="C00000"/>
                </a:solidFill>
                <a:latin typeface="Arial"/>
                <a:ea typeface="Arial"/>
                <a:cs typeface="Arial"/>
                <a:sym typeface="Arial"/>
              </a:rPr>
              <a:t>GÜVENLİ DAVRANIŞ VE İLK YARDIM</a:t>
            </a:r>
            <a:endParaRPr sz="4000">
              <a:solidFill>
                <a:schemeClr val="dk1"/>
              </a:solidFill>
              <a:latin typeface="Arial"/>
              <a:ea typeface="Arial"/>
              <a:cs typeface="Arial"/>
              <a:sym typeface="Arial"/>
            </a:endParaRPr>
          </a:p>
        </p:txBody>
      </p:sp>
      <p:sp>
        <p:nvSpPr>
          <p:cNvPr descr="Kamp çadır satırı simgesi vektörler | Kamp çadır satırı simgesi vektör  çizimler, vektörel grafik | Depositphotos" id="455" name="Google Shape;455;p22"/>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6" name="Google Shape;456;p22"/>
          <p:cNvSpPr txBox="1"/>
          <p:nvPr/>
        </p:nvSpPr>
        <p:spPr>
          <a:xfrm>
            <a:off x="12081164" y="89916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57" name="Google Shape;457;p22"/>
          <p:cNvPicPr preferRelativeResize="0"/>
          <p:nvPr/>
        </p:nvPicPr>
        <p:blipFill rotWithShape="1">
          <a:blip r:embed="rId4">
            <a:alphaModFix/>
          </a:blip>
          <a:srcRect b="0" l="0" r="0" t="0"/>
          <a:stretch/>
        </p:blipFill>
        <p:spPr>
          <a:xfrm>
            <a:off x="7359395" y="0"/>
            <a:ext cx="10928604" cy="10286995"/>
          </a:xfrm>
          <a:prstGeom prst="rect">
            <a:avLst/>
          </a:prstGeom>
          <a:noFill/>
          <a:ln>
            <a:noFill/>
          </a:ln>
        </p:spPr>
      </p:pic>
      <p:sp>
        <p:nvSpPr>
          <p:cNvPr id="458" name="Google Shape;458;p22"/>
          <p:cNvSpPr/>
          <p:nvPr/>
        </p:nvSpPr>
        <p:spPr>
          <a:xfrm>
            <a:off x="2017743" y="2787521"/>
            <a:ext cx="9144000" cy="1077218"/>
          </a:xfrm>
          <a:prstGeom prst="rect">
            <a:avLst/>
          </a:prstGeom>
          <a:noFill/>
          <a:ln>
            <a:noFill/>
          </a:ln>
        </p:spPr>
        <p:txBody>
          <a:bodyPr anchorCtr="0" anchor="t" bIns="45700" lIns="91425" spcFirstLastPara="1" rIns="91425" wrap="square" tIns="45700">
            <a:spAutoFit/>
          </a:bodyPr>
          <a:lstStyle/>
          <a:p>
            <a:pPr indent="-254000" lvl="0" marL="457200" marR="0" rtl="0" algn="just">
              <a:spcBef>
                <a:spcPts val="0"/>
              </a:spcBef>
              <a:spcAft>
                <a:spcPts val="0"/>
              </a:spcAft>
              <a:buClr>
                <a:schemeClr val="dk1"/>
              </a:buClr>
              <a:buSzPts val="3200"/>
              <a:buFont typeface="Arial"/>
              <a:buNone/>
            </a:pPr>
            <a:r>
              <a:t/>
            </a:r>
            <a:endParaRPr sz="3200">
              <a:solidFill>
                <a:schemeClr val="dk1"/>
              </a:solidFill>
              <a:latin typeface="Arial"/>
              <a:ea typeface="Arial"/>
              <a:cs typeface="Arial"/>
              <a:sym typeface="Arial"/>
            </a:endParaRPr>
          </a:p>
          <a:p>
            <a:pPr indent="0" lvl="0" marL="0" marR="0" rtl="0" algn="just">
              <a:spcBef>
                <a:spcPts val="0"/>
              </a:spcBef>
              <a:spcAft>
                <a:spcPts val="0"/>
              </a:spcAft>
              <a:buNone/>
            </a:pPr>
            <a:r>
              <a:t/>
            </a:r>
            <a:endParaRPr sz="3200">
              <a:solidFill>
                <a:schemeClr val="dk1"/>
              </a:solidFill>
              <a:latin typeface="Arial"/>
              <a:ea typeface="Arial"/>
              <a:cs typeface="Arial"/>
              <a:sym typeface="Arial"/>
            </a:endParaRPr>
          </a:p>
        </p:txBody>
      </p:sp>
      <p:sp>
        <p:nvSpPr>
          <p:cNvPr id="459" name="Google Shape;459;p22"/>
          <p:cNvSpPr/>
          <p:nvPr/>
        </p:nvSpPr>
        <p:spPr>
          <a:xfrm>
            <a:off x="276575" y="2338198"/>
            <a:ext cx="9144000" cy="7948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3200">
              <a:solidFill>
                <a:srgbClr val="C00000"/>
              </a:solidFill>
            </a:endParaRPr>
          </a:p>
          <a:p>
            <a:pPr indent="0" lvl="0" marL="0" marR="0" rtl="0" algn="l">
              <a:spcBef>
                <a:spcPts val="0"/>
              </a:spcBef>
              <a:spcAft>
                <a:spcPts val="0"/>
              </a:spcAft>
              <a:buNone/>
            </a:pPr>
            <a:r>
              <a:rPr b="1" lang="tr-TR" sz="3200">
                <a:solidFill>
                  <a:srgbClr val="C00000"/>
                </a:solidFill>
                <a:latin typeface="Arial"/>
                <a:ea typeface="Arial"/>
                <a:cs typeface="Arial"/>
                <a:sym typeface="Arial"/>
              </a:rPr>
              <a:t>Kan şekeri düşmesi ile ilgili güvenli davranışlar</a:t>
            </a:r>
            <a:endParaRPr sz="3200">
              <a:solidFill>
                <a:srgbClr val="C00000"/>
              </a:solidFill>
            </a:endParaRPr>
          </a:p>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Okula gitmeden önce kahvaltımı mutlaka yaparım.</a:t>
            </a:r>
            <a:endParaRPr/>
          </a:p>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Okulda acıkırsam büyüklerimin önerdiği yiyeceklerden yerim.</a:t>
            </a:r>
            <a:endParaRPr/>
          </a:p>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Aç karnıma koşup oynamam, terlersem, aniden acıkırsam, yorgunluk hissedersem büyüklerime söylerim.</a:t>
            </a:r>
            <a:endParaRPr/>
          </a:p>
          <a:p>
            <a:pPr indent="0" lvl="0" marL="0" marR="0" rtl="0" algn="just">
              <a:spcBef>
                <a:spcPts val="0"/>
              </a:spcBef>
              <a:spcAft>
                <a:spcPts val="0"/>
              </a:spcAft>
              <a:buNone/>
            </a:pPr>
            <a:r>
              <a:t/>
            </a:r>
            <a:endParaRPr sz="3200">
              <a:solidFill>
                <a:schemeClr val="dk1"/>
              </a:solidFill>
              <a:latin typeface="Arial"/>
              <a:ea typeface="Arial"/>
              <a:cs typeface="Arial"/>
              <a:sym typeface="Arial"/>
            </a:endParaRPr>
          </a:p>
          <a:p>
            <a:pPr indent="0" lvl="0" marL="0" marR="0" rtl="0" algn="just">
              <a:spcBef>
                <a:spcPts val="0"/>
              </a:spcBef>
              <a:spcAft>
                <a:spcPts val="0"/>
              </a:spcAft>
              <a:buNone/>
            </a:pPr>
            <a:r>
              <a:rPr b="1" lang="tr-TR" sz="3200">
                <a:solidFill>
                  <a:srgbClr val="C00000"/>
                </a:solidFill>
                <a:latin typeface="Arial"/>
                <a:ea typeface="Arial"/>
                <a:cs typeface="Arial"/>
                <a:sym typeface="Arial"/>
              </a:rPr>
              <a:t>Kan şekeri düşmesinde ilk yardım</a:t>
            </a:r>
            <a:endParaRPr sz="3200">
              <a:solidFill>
                <a:srgbClr val="C00000"/>
              </a:solidFill>
              <a:latin typeface="Arial"/>
              <a:ea typeface="Arial"/>
              <a:cs typeface="Arial"/>
              <a:sym typeface="Arial"/>
            </a:endParaRPr>
          </a:p>
          <a:p>
            <a:pPr indent="-431800" lvl="0" marL="457200" marR="0" rtl="0" algn="just">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Hastanın bilinci yerindeyse şekerli su içirelim.</a:t>
            </a:r>
            <a:endParaRPr/>
          </a:p>
          <a:p>
            <a:pPr indent="-431800" lvl="0" marL="457200" marR="0" rtl="0" algn="just">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Belirtiler 15-20 dakikada geçmiyorsa bir sağlık kuruluşuna gitmesini sağlayalım.</a:t>
            </a:r>
            <a:endParaRPr/>
          </a:p>
        </p:txBody>
      </p:sp>
      <p:pic>
        <p:nvPicPr>
          <p:cNvPr id="460" name="Google Shape;460;p22"/>
          <p:cNvPicPr preferRelativeResize="0"/>
          <p:nvPr/>
        </p:nvPicPr>
        <p:blipFill rotWithShape="1">
          <a:blip r:embed="rId5">
            <a:alphaModFix/>
          </a:blip>
          <a:srcRect b="0" l="0" r="0" t="0"/>
          <a:stretch/>
        </p:blipFill>
        <p:spPr>
          <a:xfrm>
            <a:off x="13929900" y="5858150"/>
            <a:ext cx="4032200" cy="3824400"/>
          </a:xfrm>
          <a:prstGeom prst="rect">
            <a:avLst/>
          </a:prstGeom>
          <a:noFill/>
          <a:ln>
            <a:noFill/>
          </a:ln>
        </p:spPr>
      </p:pic>
      <p:sp>
        <p:nvSpPr>
          <p:cNvPr id="461" name="Google Shape;461;p22"/>
          <p:cNvSpPr/>
          <p:nvPr/>
        </p:nvSpPr>
        <p:spPr>
          <a:xfrm>
            <a:off x="9867100" y="5295900"/>
            <a:ext cx="8252100" cy="4634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tr-TR" sz="3200">
                <a:solidFill>
                  <a:srgbClr val="C00000"/>
                </a:solidFill>
                <a:latin typeface="Arial"/>
                <a:ea typeface="Arial"/>
                <a:cs typeface="Arial"/>
                <a:sym typeface="Arial"/>
              </a:rPr>
              <a:t>Kan şekeri düşmesi</a:t>
            </a:r>
            <a:r>
              <a:rPr b="1" lang="tr-TR" sz="3200">
                <a:solidFill>
                  <a:srgbClr val="C00000"/>
                </a:solidFill>
              </a:rPr>
              <a:t>nde belirtiler nelerdir?</a:t>
            </a:r>
            <a:endParaRPr/>
          </a:p>
          <a:p>
            <a:pPr indent="0" lvl="0" marL="0" marR="0" rtl="0" algn="just">
              <a:spcBef>
                <a:spcPts val="0"/>
              </a:spcBef>
              <a:spcAft>
                <a:spcPts val="0"/>
              </a:spcAft>
              <a:buNone/>
            </a:pPr>
            <a:r>
              <a:t/>
            </a:r>
            <a:endParaRPr sz="3200">
              <a:solidFill>
                <a:srgbClr val="C00000"/>
              </a:solidFill>
            </a:endParaRPr>
          </a:p>
          <a:p>
            <a:pPr indent="-431800" lvl="0" marL="457200" marR="0" rtl="0" algn="just">
              <a:spcBef>
                <a:spcPts val="0"/>
              </a:spcBef>
              <a:spcAft>
                <a:spcPts val="0"/>
              </a:spcAft>
              <a:buClr>
                <a:schemeClr val="dk1"/>
              </a:buClr>
              <a:buSzPts val="3200"/>
              <a:buFont typeface="Arial"/>
              <a:buChar char="●"/>
            </a:pPr>
            <a:r>
              <a:rPr lang="tr-TR" sz="3200">
                <a:solidFill>
                  <a:schemeClr val="dk1"/>
                </a:solidFill>
              </a:rPr>
              <a:t>Terleme </a:t>
            </a:r>
            <a:endParaRPr sz="3200">
              <a:solidFill>
                <a:schemeClr val="dk1"/>
              </a:solidFill>
            </a:endParaRPr>
          </a:p>
          <a:p>
            <a:pPr indent="-431800" lvl="0" marL="457200" marR="0" rtl="0" algn="just">
              <a:spcBef>
                <a:spcPts val="0"/>
              </a:spcBef>
              <a:spcAft>
                <a:spcPts val="0"/>
              </a:spcAft>
              <a:buClr>
                <a:schemeClr val="dk1"/>
              </a:buClr>
              <a:buSzPts val="3200"/>
              <a:buFont typeface="Arial"/>
              <a:buChar char="●"/>
            </a:pPr>
            <a:r>
              <a:rPr lang="tr-TR" sz="3200">
                <a:solidFill>
                  <a:schemeClr val="dk1"/>
                </a:solidFill>
              </a:rPr>
              <a:t>Titreme</a:t>
            </a:r>
            <a:endParaRPr sz="3200">
              <a:solidFill>
                <a:schemeClr val="dk1"/>
              </a:solidFill>
            </a:endParaRPr>
          </a:p>
          <a:p>
            <a:pPr indent="-431800" lvl="0" marL="457200" marR="0" rtl="0" algn="just">
              <a:spcBef>
                <a:spcPts val="0"/>
              </a:spcBef>
              <a:spcAft>
                <a:spcPts val="0"/>
              </a:spcAft>
              <a:buClr>
                <a:schemeClr val="dk1"/>
              </a:buClr>
              <a:buSzPts val="3200"/>
              <a:buFont typeface="Arial"/>
              <a:buChar char="●"/>
            </a:pPr>
            <a:r>
              <a:rPr lang="tr-TR" sz="3200">
                <a:solidFill>
                  <a:schemeClr val="dk1"/>
                </a:solidFill>
              </a:rPr>
              <a:t>Halsizlik </a:t>
            </a:r>
            <a:endParaRPr sz="3200">
              <a:solidFill>
                <a:schemeClr val="dk1"/>
              </a:solidFill>
            </a:endParaRPr>
          </a:p>
          <a:p>
            <a:pPr indent="-431800" lvl="0" marL="457200" marR="0" rtl="0" algn="just">
              <a:spcBef>
                <a:spcPts val="0"/>
              </a:spcBef>
              <a:spcAft>
                <a:spcPts val="0"/>
              </a:spcAft>
              <a:buClr>
                <a:schemeClr val="dk1"/>
              </a:buClr>
              <a:buSzPts val="3200"/>
              <a:buFont typeface="Arial"/>
              <a:buChar char="●"/>
            </a:pPr>
            <a:r>
              <a:rPr lang="tr-TR" sz="3200">
                <a:solidFill>
                  <a:schemeClr val="dk1"/>
                </a:solidFill>
              </a:rPr>
              <a:t>Baş dönmesi </a:t>
            </a:r>
            <a:endParaRPr sz="3200">
              <a:solidFill>
                <a:schemeClr val="dk1"/>
              </a:solidFill>
            </a:endParaRPr>
          </a:p>
          <a:p>
            <a:pPr indent="-431800" lvl="0" marL="457200" marR="0" rtl="0" algn="just">
              <a:spcBef>
                <a:spcPts val="0"/>
              </a:spcBef>
              <a:spcAft>
                <a:spcPts val="0"/>
              </a:spcAft>
              <a:buClr>
                <a:schemeClr val="dk1"/>
              </a:buClr>
              <a:buSzPts val="3200"/>
              <a:buFont typeface="Arial"/>
              <a:buChar char="●"/>
            </a:pPr>
            <a:r>
              <a:rPr lang="tr-TR" sz="3200">
                <a:solidFill>
                  <a:schemeClr val="dk1"/>
                </a:solidFill>
              </a:rPr>
              <a:t>Çarpıntı </a:t>
            </a:r>
            <a:endParaRPr sz="3200">
              <a:solidFill>
                <a:schemeClr val="dk1"/>
              </a:solidFill>
            </a:endParaRPr>
          </a:p>
          <a:p>
            <a:pPr indent="-431800" lvl="0" marL="457200" marR="0" rtl="0" algn="just">
              <a:spcBef>
                <a:spcPts val="0"/>
              </a:spcBef>
              <a:spcAft>
                <a:spcPts val="0"/>
              </a:spcAft>
              <a:buClr>
                <a:schemeClr val="dk1"/>
              </a:buClr>
              <a:buSzPts val="3200"/>
              <a:buFont typeface="Arial"/>
              <a:buChar char="●"/>
            </a:pPr>
            <a:r>
              <a:rPr lang="tr-TR" sz="3200">
                <a:solidFill>
                  <a:schemeClr val="dk1"/>
                </a:solidFill>
              </a:rPr>
              <a:t>Bulanık görme</a:t>
            </a:r>
            <a:endParaRPr sz="3200">
              <a:solidFill>
                <a:schemeClr val="dk1"/>
              </a:solidFill>
            </a:endParaRPr>
          </a:p>
          <a:p>
            <a:pPr indent="-431800" lvl="0" marL="457200" marR="0" rtl="0" algn="just">
              <a:spcBef>
                <a:spcPts val="0"/>
              </a:spcBef>
              <a:spcAft>
                <a:spcPts val="0"/>
              </a:spcAft>
              <a:buClr>
                <a:schemeClr val="dk1"/>
              </a:buClr>
              <a:buSzPts val="3200"/>
              <a:buFont typeface="Arial"/>
              <a:buChar char="●"/>
            </a:pPr>
            <a:r>
              <a:rPr lang="tr-TR" sz="3200">
                <a:solidFill>
                  <a:schemeClr val="dk1"/>
                </a:solidFill>
              </a:rPr>
              <a:t>Sinirlilik veya bilinç bulanıklığı</a:t>
            </a:r>
            <a:endParaRPr/>
          </a:p>
        </p:txBody>
      </p:sp>
      <p:pic>
        <p:nvPicPr>
          <p:cNvPr id="462" name="Google Shape;462;p22"/>
          <p:cNvPicPr preferRelativeResize="0"/>
          <p:nvPr/>
        </p:nvPicPr>
        <p:blipFill rotWithShape="1">
          <a:blip r:embed="rId4">
            <a:alphaModFix/>
          </a:blip>
          <a:srcRect b="0" l="0" r="0" t="0"/>
          <a:stretch/>
        </p:blipFill>
        <p:spPr>
          <a:xfrm>
            <a:off x="7511795" y="152400"/>
            <a:ext cx="10928604" cy="10286995"/>
          </a:xfrm>
          <a:prstGeom prst="rect">
            <a:avLst/>
          </a:prstGeom>
          <a:noFill/>
          <a:ln>
            <a:noFill/>
          </a:ln>
        </p:spPr>
      </p:pic>
      <p:pic>
        <p:nvPicPr>
          <p:cNvPr id="463" name="Google Shape;463;p22" title="güvenli gelecek projesi 2. saha.png"/>
          <p:cNvPicPr preferRelativeResize="0"/>
          <p:nvPr/>
        </p:nvPicPr>
        <p:blipFill rotWithShape="1">
          <a:blip r:embed="rId6">
            <a:alphaModFix/>
          </a:blip>
          <a:srcRect b="83228" l="3264" r="2110" t="1972"/>
          <a:stretch/>
        </p:blipFill>
        <p:spPr>
          <a:xfrm>
            <a:off x="10504833" y="0"/>
            <a:ext cx="7783166" cy="15214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grpSp>
        <p:nvGrpSpPr>
          <p:cNvPr id="469" name="Google Shape;469;p23"/>
          <p:cNvGrpSpPr/>
          <p:nvPr/>
        </p:nvGrpSpPr>
        <p:grpSpPr>
          <a:xfrm>
            <a:off x="1342909" y="357930"/>
            <a:ext cx="1420774" cy="1862891"/>
            <a:chOff x="710184" y="1290827"/>
            <a:chExt cx="1195915" cy="1644549"/>
          </a:xfrm>
        </p:grpSpPr>
        <p:sp>
          <p:nvSpPr>
            <p:cNvPr id="470" name="Google Shape;470;p23"/>
            <p:cNvSpPr/>
            <p:nvPr/>
          </p:nvSpPr>
          <p:spPr>
            <a:xfrm>
              <a:off x="710184" y="1290827"/>
              <a:ext cx="1195915" cy="1231760"/>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71" name="Google Shape;471;p23"/>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472" name="Google Shape;472;p23"/>
          <p:cNvSpPr txBox="1"/>
          <p:nvPr/>
        </p:nvSpPr>
        <p:spPr>
          <a:xfrm>
            <a:off x="3070404" y="768425"/>
            <a:ext cx="13626000" cy="629100"/>
          </a:xfrm>
          <a:prstGeom prst="rect">
            <a:avLst/>
          </a:prstGeom>
          <a:noFill/>
          <a:ln>
            <a:noFill/>
          </a:ln>
        </p:spPr>
        <p:txBody>
          <a:bodyPr anchorCtr="0" anchor="t" bIns="0" lIns="0" spcFirstLastPara="1" rIns="0" wrap="square" tIns="13325">
            <a:spAutoFit/>
          </a:bodyPr>
          <a:lstStyle/>
          <a:p>
            <a:pPr indent="0" lvl="0" marL="0" marR="0" rtl="0" algn="l">
              <a:spcBef>
                <a:spcPts val="0"/>
              </a:spcBef>
              <a:spcAft>
                <a:spcPts val="0"/>
              </a:spcAft>
              <a:buNone/>
            </a:pPr>
            <a:r>
              <a:rPr b="1" lang="tr-TR" sz="4000">
                <a:solidFill>
                  <a:srgbClr val="C00000"/>
                </a:solidFill>
              </a:rPr>
              <a:t>CİLT</a:t>
            </a:r>
            <a:r>
              <a:rPr b="1" lang="tr-TR" sz="4000" cap="none">
                <a:solidFill>
                  <a:srgbClr val="C00000"/>
                </a:solidFill>
                <a:latin typeface="Arial"/>
                <a:ea typeface="Arial"/>
                <a:cs typeface="Arial"/>
                <a:sym typeface="Arial"/>
              </a:rPr>
              <a:t> YOLU İLE </a:t>
            </a:r>
            <a:r>
              <a:rPr lang="tr-TR"/>
              <a:t> </a:t>
            </a:r>
            <a:r>
              <a:rPr b="1" lang="tr-TR" sz="4000">
                <a:solidFill>
                  <a:srgbClr val="C00000"/>
                </a:solidFill>
              </a:rPr>
              <a:t>ZEHİRLENMELERDE</a:t>
            </a:r>
            <a:r>
              <a:rPr b="1" lang="tr-TR" sz="4000" cap="none">
                <a:solidFill>
                  <a:srgbClr val="C00000"/>
                </a:solidFill>
                <a:latin typeface="Arial"/>
                <a:ea typeface="Arial"/>
                <a:cs typeface="Arial"/>
                <a:sym typeface="Arial"/>
              </a:rPr>
              <a:t> İLK YARDIM</a:t>
            </a:r>
            <a:endParaRPr sz="4000">
              <a:solidFill>
                <a:schemeClr val="dk1"/>
              </a:solidFill>
              <a:latin typeface="Arial"/>
              <a:ea typeface="Arial"/>
              <a:cs typeface="Arial"/>
              <a:sym typeface="Arial"/>
            </a:endParaRPr>
          </a:p>
        </p:txBody>
      </p:sp>
      <p:sp>
        <p:nvSpPr>
          <p:cNvPr descr="Kamp çadır satırı simgesi vektörler | Kamp çadır satırı simgesi vektör  çizimler, vektörel grafik | Depositphotos" id="473" name="Google Shape;473;p23"/>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4" name="Google Shape;474;p23"/>
          <p:cNvSpPr txBox="1"/>
          <p:nvPr/>
        </p:nvSpPr>
        <p:spPr>
          <a:xfrm>
            <a:off x="12081164" y="89916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75" name="Google Shape;475;p23"/>
          <p:cNvPicPr preferRelativeResize="0"/>
          <p:nvPr/>
        </p:nvPicPr>
        <p:blipFill rotWithShape="1">
          <a:blip r:embed="rId4">
            <a:alphaModFix/>
          </a:blip>
          <a:srcRect b="0" l="0" r="0" t="0"/>
          <a:stretch/>
        </p:blipFill>
        <p:spPr>
          <a:xfrm>
            <a:off x="7359395" y="0"/>
            <a:ext cx="10928604" cy="10286995"/>
          </a:xfrm>
          <a:prstGeom prst="rect">
            <a:avLst/>
          </a:prstGeom>
          <a:noFill/>
          <a:ln>
            <a:noFill/>
          </a:ln>
        </p:spPr>
      </p:pic>
      <p:sp>
        <p:nvSpPr>
          <p:cNvPr id="476" name="Google Shape;476;p23"/>
          <p:cNvSpPr/>
          <p:nvPr/>
        </p:nvSpPr>
        <p:spPr>
          <a:xfrm>
            <a:off x="440575" y="2376471"/>
            <a:ext cx="8707200" cy="629100"/>
          </a:xfrm>
          <a:prstGeom prst="rect">
            <a:avLst/>
          </a:prstGeom>
          <a:noFill/>
          <a:ln>
            <a:noFill/>
          </a:ln>
        </p:spPr>
        <p:txBody>
          <a:bodyPr anchorCtr="0" anchor="t" bIns="45700" lIns="91425" spcFirstLastPara="1" rIns="91425" wrap="square" tIns="45700">
            <a:spAutoFit/>
          </a:bodyPr>
          <a:lstStyle/>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Ellerin zehirli madde ile temasını önleyelim.</a:t>
            </a:r>
            <a:endParaRPr/>
          </a:p>
          <a:p>
            <a:pPr indent="0" lvl="0" marL="0" marR="0" rtl="0" algn="just">
              <a:spcBef>
                <a:spcPts val="0"/>
              </a:spcBef>
              <a:spcAft>
                <a:spcPts val="0"/>
              </a:spcAft>
              <a:buNone/>
            </a:pPr>
            <a:r>
              <a:t/>
            </a:r>
            <a:endParaRPr sz="3200">
              <a:solidFill>
                <a:schemeClr val="dk1"/>
              </a:solidFill>
              <a:latin typeface="Arial"/>
              <a:ea typeface="Arial"/>
              <a:cs typeface="Arial"/>
              <a:sym typeface="Arial"/>
            </a:endParaRPr>
          </a:p>
        </p:txBody>
      </p:sp>
      <p:sp>
        <p:nvSpPr>
          <p:cNvPr id="477" name="Google Shape;477;p23"/>
          <p:cNvSpPr/>
          <p:nvPr/>
        </p:nvSpPr>
        <p:spPr>
          <a:xfrm>
            <a:off x="440575" y="6829596"/>
            <a:ext cx="8707200" cy="963000"/>
          </a:xfrm>
          <a:prstGeom prst="rect">
            <a:avLst/>
          </a:prstGeom>
          <a:noFill/>
          <a:ln>
            <a:noFill/>
          </a:ln>
        </p:spPr>
        <p:txBody>
          <a:bodyPr anchorCtr="0" anchor="t" bIns="45700" lIns="91425" spcFirstLastPara="1" rIns="91425" wrap="square" tIns="45700">
            <a:noAutofit/>
          </a:bodyPr>
          <a:lstStyle/>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Zehirli madde içeren ürünlerden uzak duralım.</a:t>
            </a:r>
            <a:endParaRPr/>
          </a:p>
          <a:p>
            <a:pPr indent="0" lvl="0" marL="0" marR="0" rtl="0" algn="just">
              <a:spcBef>
                <a:spcPts val="0"/>
              </a:spcBef>
              <a:spcAft>
                <a:spcPts val="0"/>
              </a:spcAft>
              <a:buNone/>
            </a:pPr>
            <a:r>
              <a:t/>
            </a:r>
            <a:endParaRPr sz="3200">
              <a:solidFill>
                <a:schemeClr val="dk1"/>
              </a:solidFill>
              <a:latin typeface="Arial"/>
              <a:ea typeface="Arial"/>
              <a:cs typeface="Arial"/>
              <a:sym typeface="Arial"/>
            </a:endParaRPr>
          </a:p>
        </p:txBody>
      </p:sp>
      <p:sp>
        <p:nvSpPr>
          <p:cNvPr id="478" name="Google Shape;478;p23"/>
          <p:cNvSpPr/>
          <p:nvPr/>
        </p:nvSpPr>
        <p:spPr>
          <a:xfrm>
            <a:off x="440575" y="7867308"/>
            <a:ext cx="8707200" cy="82350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t/>
            </a:r>
            <a:endParaRPr/>
          </a:p>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1-1-2 Acil Yardım Servisini arayalım.</a:t>
            </a:r>
            <a:endParaRPr sz="3200">
              <a:solidFill>
                <a:schemeClr val="dk1"/>
              </a:solidFill>
              <a:latin typeface="Arial"/>
              <a:ea typeface="Arial"/>
              <a:cs typeface="Arial"/>
              <a:sym typeface="Arial"/>
            </a:endParaRPr>
          </a:p>
        </p:txBody>
      </p:sp>
      <p:sp>
        <p:nvSpPr>
          <p:cNvPr id="479" name="Google Shape;479;p23"/>
          <p:cNvSpPr/>
          <p:nvPr/>
        </p:nvSpPr>
        <p:spPr>
          <a:xfrm>
            <a:off x="440575" y="4949525"/>
            <a:ext cx="9852900" cy="124410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t/>
            </a:r>
            <a:endParaRPr/>
          </a:p>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Zehirle temas etmiş deriyi </a:t>
            </a:r>
            <a:r>
              <a:rPr b="1" lang="tr-TR" sz="3200">
                <a:solidFill>
                  <a:srgbClr val="CC0000"/>
                </a:solidFill>
              </a:rPr>
              <a:t>15-20 dakika</a:t>
            </a:r>
            <a:r>
              <a:rPr lang="tr-TR" sz="3200">
                <a:solidFill>
                  <a:schemeClr val="dk1"/>
                </a:solidFill>
                <a:latin typeface="Arial"/>
                <a:ea typeface="Arial"/>
                <a:cs typeface="Arial"/>
                <a:sym typeface="Arial"/>
              </a:rPr>
              <a:t> bol su ile yıkayalım.</a:t>
            </a:r>
            <a:endParaRPr/>
          </a:p>
          <a:p>
            <a:pPr indent="0" lvl="0" marL="0" marR="0" rtl="0" algn="just">
              <a:spcBef>
                <a:spcPts val="0"/>
              </a:spcBef>
              <a:spcAft>
                <a:spcPts val="0"/>
              </a:spcAft>
              <a:buNone/>
            </a:pPr>
            <a:r>
              <a:t/>
            </a:r>
            <a:endParaRPr sz="3200">
              <a:solidFill>
                <a:schemeClr val="dk1"/>
              </a:solidFill>
              <a:latin typeface="Arial"/>
              <a:ea typeface="Arial"/>
              <a:cs typeface="Arial"/>
              <a:sym typeface="Arial"/>
            </a:endParaRPr>
          </a:p>
        </p:txBody>
      </p:sp>
      <p:sp>
        <p:nvSpPr>
          <p:cNvPr id="480" name="Google Shape;480;p23"/>
          <p:cNvSpPr/>
          <p:nvPr/>
        </p:nvSpPr>
        <p:spPr>
          <a:xfrm>
            <a:off x="440575" y="3641546"/>
            <a:ext cx="8707200" cy="672000"/>
          </a:xfrm>
          <a:prstGeom prst="rect">
            <a:avLst/>
          </a:prstGeom>
          <a:noFill/>
          <a:ln>
            <a:noFill/>
          </a:ln>
        </p:spPr>
        <p:txBody>
          <a:bodyPr anchorCtr="0" anchor="t" bIns="45700" lIns="91425" spcFirstLastPara="1" rIns="91425" wrap="square" tIns="45700">
            <a:noAutofit/>
          </a:bodyPr>
          <a:lstStyle/>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Zehir bulaşmış giysileri çıkartalım.</a:t>
            </a:r>
            <a:endParaRPr sz="3200">
              <a:solidFill>
                <a:schemeClr val="dk1"/>
              </a:solidFill>
              <a:latin typeface="Arial"/>
              <a:ea typeface="Arial"/>
              <a:cs typeface="Arial"/>
              <a:sym typeface="Arial"/>
            </a:endParaRPr>
          </a:p>
        </p:txBody>
      </p:sp>
      <p:pic>
        <p:nvPicPr>
          <p:cNvPr id="481" name="Google Shape;481;p23"/>
          <p:cNvPicPr preferRelativeResize="0"/>
          <p:nvPr/>
        </p:nvPicPr>
        <p:blipFill>
          <a:blip r:embed="rId5">
            <a:alphaModFix/>
          </a:blip>
          <a:stretch>
            <a:fillRect/>
          </a:stretch>
        </p:blipFill>
        <p:spPr>
          <a:xfrm>
            <a:off x="15565374" y="951175"/>
            <a:ext cx="1937900" cy="2427875"/>
          </a:xfrm>
          <a:prstGeom prst="rect">
            <a:avLst/>
          </a:prstGeom>
          <a:noFill/>
          <a:ln>
            <a:noFill/>
          </a:ln>
        </p:spPr>
      </p:pic>
      <p:pic>
        <p:nvPicPr>
          <p:cNvPr id="482" name="Google Shape;482;p23"/>
          <p:cNvPicPr preferRelativeResize="0"/>
          <p:nvPr/>
        </p:nvPicPr>
        <p:blipFill>
          <a:blip r:embed="rId6">
            <a:alphaModFix/>
          </a:blip>
          <a:stretch>
            <a:fillRect/>
          </a:stretch>
        </p:blipFill>
        <p:spPr>
          <a:xfrm>
            <a:off x="13072963" y="1495407"/>
            <a:ext cx="2465050" cy="1994971"/>
          </a:xfrm>
          <a:prstGeom prst="rect">
            <a:avLst/>
          </a:prstGeom>
          <a:noFill/>
          <a:ln>
            <a:noFill/>
          </a:ln>
        </p:spPr>
      </p:pic>
      <p:pic>
        <p:nvPicPr>
          <p:cNvPr id="483" name="Google Shape;483;p23"/>
          <p:cNvPicPr preferRelativeResize="0"/>
          <p:nvPr/>
        </p:nvPicPr>
        <p:blipFill>
          <a:blip r:embed="rId7">
            <a:alphaModFix/>
          </a:blip>
          <a:stretch>
            <a:fillRect/>
          </a:stretch>
        </p:blipFill>
        <p:spPr>
          <a:xfrm>
            <a:off x="10806401" y="1631788"/>
            <a:ext cx="2099949" cy="2118474"/>
          </a:xfrm>
          <a:prstGeom prst="rect">
            <a:avLst/>
          </a:prstGeom>
          <a:noFill/>
          <a:ln>
            <a:noFill/>
          </a:ln>
        </p:spPr>
      </p:pic>
      <p:pic>
        <p:nvPicPr>
          <p:cNvPr id="484" name="Google Shape;484;p23"/>
          <p:cNvPicPr preferRelativeResize="0"/>
          <p:nvPr/>
        </p:nvPicPr>
        <p:blipFill rotWithShape="1">
          <a:blip r:embed="rId8">
            <a:alphaModFix/>
          </a:blip>
          <a:srcRect b="0" l="0" r="14500" t="12526"/>
          <a:stretch/>
        </p:blipFill>
        <p:spPr>
          <a:xfrm>
            <a:off x="13226925" y="3726750"/>
            <a:ext cx="2966474" cy="2427875"/>
          </a:xfrm>
          <a:prstGeom prst="rect">
            <a:avLst/>
          </a:prstGeom>
          <a:noFill/>
          <a:ln>
            <a:noFill/>
          </a:ln>
        </p:spPr>
      </p:pic>
      <p:pic>
        <p:nvPicPr>
          <p:cNvPr id="485" name="Google Shape;485;p23"/>
          <p:cNvPicPr preferRelativeResize="0"/>
          <p:nvPr/>
        </p:nvPicPr>
        <p:blipFill>
          <a:blip r:embed="rId9">
            <a:alphaModFix/>
          </a:blip>
          <a:stretch>
            <a:fillRect/>
          </a:stretch>
        </p:blipFill>
        <p:spPr>
          <a:xfrm>
            <a:off x="10287738" y="3866670"/>
            <a:ext cx="3137267" cy="2147900"/>
          </a:xfrm>
          <a:prstGeom prst="rect">
            <a:avLst/>
          </a:prstGeom>
          <a:noFill/>
          <a:ln>
            <a:noFill/>
          </a:ln>
        </p:spPr>
      </p:pic>
      <p:pic>
        <p:nvPicPr>
          <p:cNvPr id="486" name="Google Shape;486;p23"/>
          <p:cNvPicPr preferRelativeResize="0"/>
          <p:nvPr/>
        </p:nvPicPr>
        <p:blipFill>
          <a:blip r:embed="rId10">
            <a:alphaModFix/>
          </a:blip>
          <a:stretch>
            <a:fillRect/>
          </a:stretch>
        </p:blipFill>
        <p:spPr>
          <a:xfrm>
            <a:off x="13425000" y="6014575"/>
            <a:ext cx="2099950" cy="2099950"/>
          </a:xfrm>
          <a:prstGeom prst="rect">
            <a:avLst/>
          </a:prstGeom>
          <a:noFill/>
          <a:ln>
            <a:noFill/>
          </a:ln>
        </p:spPr>
      </p:pic>
      <p:pic>
        <p:nvPicPr>
          <p:cNvPr id="487" name="Google Shape;487;p23"/>
          <p:cNvPicPr preferRelativeResize="0"/>
          <p:nvPr/>
        </p:nvPicPr>
        <p:blipFill>
          <a:blip r:embed="rId11">
            <a:alphaModFix/>
          </a:blip>
          <a:stretch>
            <a:fillRect/>
          </a:stretch>
        </p:blipFill>
        <p:spPr>
          <a:xfrm>
            <a:off x="10966275" y="6272095"/>
            <a:ext cx="2414524" cy="2375955"/>
          </a:xfrm>
          <a:prstGeom prst="rect">
            <a:avLst/>
          </a:prstGeom>
          <a:noFill/>
          <a:ln>
            <a:noFill/>
          </a:ln>
        </p:spPr>
      </p:pic>
      <p:pic>
        <p:nvPicPr>
          <p:cNvPr id="488" name="Google Shape;488;p23"/>
          <p:cNvPicPr preferRelativeResize="0"/>
          <p:nvPr/>
        </p:nvPicPr>
        <p:blipFill rotWithShape="1">
          <a:blip r:embed="rId12">
            <a:alphaModFix/>
          </a:blip>
          <a:srcRect b="11527" l="0" r="0" t="0"/>
          <a:stretch/>
        </p:blipFill>
        <p:spPr>
          <a:xfrm>
            <a:off x="9296400" y="6131000"/>
            <a:ext cx="2254450" cy="2147900"/>
          </a:xfrm>
          <a:prstGeom prst="rect">
            <a:avLst/>
          </a:prstGeom>
          <a:noFill/>
          <a:ln>
            <a:noFill/>
          </a:ln>
        </p:spPr>
      </p:pic>
      <p:pic>
        <p:nvPicPr>
          <p:cNvPr id="489" name="Google Shape;489;p23" title="güvenli gelecek projesi 2. saha.png"/>
          <p:cNvPicPr preferRelativeResize="0"/>
          <p:nvPr/>
        </p:nvPicPr>
        <p:blipFill rotWithShape="1">
          <a:blip r:embed="rId13">
            <a:alphaModFix/>
          </a:blip>
          <a:srcRect b="83228" l="3264" r="2110" t="1972"/>
          <a:stretch/>
        </p:blipFill>
        <p:spPr>
          <a:xfrm>
            <a:off x="5083133" y="8765525"/>
            <a:ext cx="7783166" cy="15214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grpSp>
        <p:nvGrpSpPr>
          <p:cNvPr id="495" name="Google Shape;495;p24"/>
          <p:cNvGrpSpPr/>
          <p:nvPr/>
        </p:nvGrpSpPr>
        <p:grpSpPr>
          <a:xfrm>
            <a:off x="1342909" y="357930"/>
            <a:ext cx="1420774" cy="1862891"/>
            <a:chOff x="710184" y="1290827"/>
            <a:chExt cx="1195915" cy="1644549"/>
          </a:xfrm>
        </p:grpSpPr>
        <p:sp>
          <p:nvSpPr>
            <p:cNvPr id="496" name="Google Shape;496;p24"/>
            <p:cNvSpPr/>
            <p:nvPr/>
          </p:nvSpPr>
          <p:spPr>
            <a:xfrm>
              <a:off x="710184" y="1290827"/>
              <a:ext cx="1195915" cy="1231760"/>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97" name="Google Shape;497;p24"/>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498" name="Google Shape;498;p24"/>
          <p:cNvSpPr txBox="1"/>
          <p:nvPr/>
        </p:nvSpPr>
        <p:spPr>
          <a:xfrm>
            <a:off x="3316639" y="741069"/>
            <a:ext cx="9872420" cy="1244571"/>
          </a:xfrm>
          <a:prstGeom prst="rect">
            <a:avLst/>
          </a:prstGeom>
          <a:noFill/>
          <a:ln>
            <a:noFill/>
          </a:ln>
        </p:spPr>
        <p:txBody>
          <a:bodyPr anchorCtr="0" anchor="t" bIns="0" lIns="0" spcFirstLastPara="1" rIns="0" wrap="square" tIns="13325">
            <a:spAutoFit/>
          </a:bodyPr>
          <a:lstStyle/>
          <a:p>
            <a:pPr indent="0" lvl="0" marL="0" marR="0" rtl="0" algn="l">
              <a:spcBef>
                <a:spcPts val="0"/>
              </a:spcBef>
              <a:spcAft>
                <a:spcPts val="0"/>
              </a:spcAft>
              <a:buNone/>
            </a:pPr>
            <a:r>
              <a:rPr b="1" lang="tr-TR" sz="4000">
                <a:solidFill>
                  <a:srgbClr val="C00000"/>
                </a:solidFill>
                <a:latin typeface="Arial"/>
                <a:ea typeface="Arial"/>
                <a:cs typeface="Arial"/>
                <a:sym typeface="Arial"/>
              </a:rPr>
              <a:t>HAYVAN ISIRMALARINDA VE SOKMALARINDA İLK YARDIM</a:t>
            </a:r>
            <a:endParaRPr sz="4000">
              <a:solidFill>
                <a:schemeClr val="dk1"/>
              </a:solidFill>
              <a:latin typeface="Arial"/>
              <a:ea typeface="Arial"/>
              <a:cs typeface="Arial"/>
              <a:sym typeface="Arial"/>
            </a:endParaRPr>
          </a:p>
        </p:txBody>
      </p:sp>
      <p:sp>
        <p:nvSpPr>
          <p:cNvPr descr="Kamp çadır satırı simgesi vektörler | Kamp çadır satırı simgesi vektör  çizimler, vektörel grafik | Depositphotos" id="499" name="Google Shape;499;p24"/>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0" name="Google Shape;500;p24"/>
          <p:cNvSpPr txBox="1"/>
          <p:nvPr/>
        </p:nvSpPr>
        <p:spPr>
          <a:xfrm>
            <a:off x="12081164" y="89916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01" name="Google Shape;501;p24"/>
          <p:cNvPicPr preferRelativeResize="0"/>
          <p:nvPr/>
        </p:nvPicPr>
        <p:blipFill rotWithShape="1">
          <a:blip r:embed="rId4">
            <a:alphaModFix/>
          </a:blip>
          <a:srcRect b="0" l="0" r="0" t="0"/>
          <a:stretch/>
        </p:blipFill>
        <p:spPr>
          <a:xfrm>
            <a:off x="7359395" y="0"/>
            <a:ext cx="10928604" cy="10286995"/>
          </a:xfrm>
          <a:prstGeom prst="rect">
            <a:avLst/>
          </a:prstGeom>
          <a:noFill/>
          <a:ln>
            <a:noFill/>
          </a:ln>
        </p:spPr>
      </p:pic>
      <p:sp>
        <p:nvSpPr>
          <p:cNvPr id="502" name="Google Shape;502;p24"/>
          <p:cNvSpPr/>
          <p:nvPr/>
        </p:nvSpPr>
        <p:spPr>
          <a:xfrm>
            <a:off x="2017743" y="2787521"/>
            <a:ext cx="9144000" cy="1077218"/>
          </a:xfrm>
          <a:prstGeom prst="rect">
            <a:avLst/>
          </a:prstGeom>
          <a:noFill/>
          <a:ln>
            <a:noFill/>
          </a:ln>
        </p:spPr>
        <p:txBody>
          <a:bodyPr anchorCtr="0" anchor="t" bIns="45700" lIns="91425" spcFirstLastPara="1" rIns="91425" wrap="square" tIns="45700">
            <a:spAutoFit/>
          </a:bodyPr>
          <a:lstStyle/>
          <a:p>
            <a:pPr indent="-254000" lvl="0" marL="457200" marR="0" rtl="0" algn="just">
              <a:spcBef>
                <a:spcPts val="0"/>
              </a:spcBef>
              <a:spcAft>
                <a:spcPts val="0"/>
              </a:spcAft>
              <a:buClr>
                <a:schemeClr val="dk1"/>
              </a:buClr>
              <a:buSzPts val="3200"/>
              <a:buFont typeface="Arial"/>
              <a:buNone/>
            </a:pPr>
            <a:r>
              <a:t/>
            </a:r>
            <a:endParaRPr sz="3200">
              <a:solidFill>
                <a:schemeClr val="dk1"/>
              </a:solidFill>
              <a:latin typeface="Arial"/>
              <a:ea typeface="Arial"/>
              <a:cs typeface="Arial"/>
              <a:sym typeface="Arial"/>
            </a:endParaRPr>
          </a:p>
          <a:p>
            <a:pPr indent="0" lvl="0" marL="0" marR="0" rtl="0" algn="just">
              <a:spcBef>
                <a:spcPts val="0"/>
              </a:spcBef>
              <a:spcAft>
                <a:spcPts val="0"/>
              </a:spcAft>
              <a:buNone/>
            </a:pPr>
            <a:r>
              <a:t/>
            </a:r>
            <a:endParaRPr sz="3200">
              <a:solidFill>
                <a:schemeClr val="dk1"/>
              </a:solidFill>
              <a:latin typeface="Arial"/>
              <a:ea typeface="Arial"/>
              <a:cs typeface="Arial"/>
              <a:sym typeface="Arial"/>
            </a:endParaRPr>
          </a:p>
        </p:txBody>
      </p:sp>
      <p:sp>
        <p:nvSpPr>
          <p:cNvPr id="503" name="Google Shape;503;p24"/>
          <p:cNvSpPr/>
          <p:nvPr/>
        </p:nvSpPr>
        <p:spPr>
          <a:xfrm>
            <a:off x="2017743" y="2734020"/>
            <a:ext cx="8707084" cy="1077218"/>
          </a:xfrm>
          <a:prstGeom prst="rect">
            <a:avLst/>
          </a:prstGeom>
          <a:noFill/>
          <a:ln>
            <a:noFill/>
          </a:ln>
        </p:spPr>
        <p:txBody>
          <a:bodyPr anchorCtr="0" anchor="t" bIns="45700" lIns="91425" spcFirstLastPara="1" rIns="91425" wrap="square" tIns="45700">
            <a:spAutoFit/>
          </a:bodyPr>
          <a:lstStyle/>
          <a:p>
            <a:pPr indent="-254000" lvl="0" marL="457200" marR="0" rtl="0" algn="just">
              <a:spcBef>
                <a:spcPts val="0"/>
              </a:spcBef>
              <a:spcAft>
                <a:spcPts val="0"/>
              </a:spcAft>
              <a:buClr>
                <a:schemeClr val="dk1"/>
              </a:buClr>
              <a:buSzPts val="3200"/>
              <a:buFont typeface="Arial"/>
              <a:buNone/>
            </a:pPr>
            <a:r>
              <a:t/>
            </a:r>
            <a:endParaRPr sz="3200">
              <a:solidFill>
                <a:schemeClr val="dk1"/>
              </a:solidFill>
              <a:latin typeface="Arial"/>
              <a:ea typeface="Arial"/>
              <a:cs typeface="Arial"/>
              <a:sym typeface="Arial"/>
            </a:endParaRPr>
          </a:p>
          <a:p>
            <a:pPr indent="0" lvl="0" marL="0" marR="0" rtl="0" algn="just">
              <a:spcBef>
                <a:spcPts val="0"/>
              </a:spcBef>
              <a:spcAft>
                <a:spcPts val="0"/>
              </a:spcAft>
              <a:buNone/>
            </a:pPr>
            <a:r>
              <a:t/>
            </a:r>
            <a:endParaRPr sz="3200">
              <a:solidFill>
                <a:schemeClr val="dk1"/>
              </a:solidFill>
              <a:latin typeface="Arial"/>
              <a:ea typeface="Arial"/>
              <a:cs typeface="Arial"/>
              <a:sym typeface="Arial"/>
            </a:endParaRPr>
          </a:p>
        </p:txBody>
      </p:sp>
      <p:pic>
        <p:nvPicPr>
          <p:cNvPr id="504" name="Google Shape;504;p24"/>
          <p:cNvPicPr preferRelativeResize="0"/>
          <p:nvPr/>
        </p:nvPicPr>
        <p:blipFill rotWithShape="1">
          <a:blip r:embed="rId5">
            <a:alphaModFix/>
          </a:blip>
          <a:srcRect b="0" l="0" r="0" t="0"/>
          <a:stretch/>
        </p:blipFill>
        <p:spPr>
          <a:xfrm>
            <a:off x="4282150" y="3695475"/>
            <a:ext cx="9144000" cy="4926243"/>
          </a:xfrm>
          <a:prstGeom prst="rect">
            <a:avLst/>
          </a:prstGeom>
          <a:noFill/>
          <a:ln>
            <a:noFill/>
          </a:ln>
        </p:spPr>
      </p:pic>
      <p:sp>
        <p:nvSpPr>
          <p:cNvPr id="505" name="Google Shape;505;p24"/>
          <p:cNvSpPr txBox="1"/>
          <p:nvPr/>
        </p:nvSpPr>
        <p:spPr>
          <a:xfrm>
            <a:off x="3280975" y="2371863"/>
            <a:ext cx="10928700" cy="132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TR" sz="3700">
                <a:solidFill>
                  <a:schemeClr val="dk1"/>
                </a:solidFill>
              </a:rPr>
              <a:t>Daha önce bir arı sokması durumuyla karşılaştınız mı? Ne yaptınız?</a:t>
            </a:r>
            <a:endParaRPr sz="3400">
              <a:solidFill>
                <a:schemeClr val="dk1"/>
              </a:solidFill>
            </a:endParaRPr>
          </a:p>
        </p:txBody>
      </p:sp>
      <p:pic>
        <p:nvPicPr>
          <p:cNvPr id="506" name="Google Shape;506;p24" title="güvenli gelecek projesi 2. saha.png"/>
          <p:cNvPicPr preferRelativeResize="0"/>
          <p:nvPr/>
        </p:nvPicPr>
        <p:blipFill rotWithShape="1">
          <a:blip r:embed="rId6">
            <a:alphaModFix/>
          </a:blip>
          <a:srcRect b="83228" l="3264" r="2110" t="1972"/>
          <a:stretch/>
        </p:blipFill>
        <p:spPr>
          <a:xfrm>
            <a:off x="5083133" y="8765525"/>
            <a:ext cx="7783166" cy="15214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grpSp>
        <p:nvGrpSpPr>
          <p:cNvPr id="512" name="Google Shape;512;p25"/>
          <p:cNvGrpSpPr/>
          <p:nvPr/>
        </p:nvGrpSpPr>
        <p:grpSpPr>
          <a:xfrm>
            <a:off x="1342909" y="357930"/>
            <a:ext cx="1420774" cy="1862891"/>
            <a:chOff x="710184" y="1290827"/>
            <a:chExt cx="1195915" cy="1644549"/>
          </a:xfrm>
        </p:grpSpPr>
        <p:sp>
          <p:nvSpPr>
            <p:cNvPr id="513" name="Google Shape;513;p25"/>
            <p:cNvSpPr/>
            <p:nvPr/>
          </p:nvSpPr>
          <p:spPr>
            <a:xfrm>
              <a:off x="710184" y="1290827"/>
              <a:ext cx="1195915" cy="1231760"/>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14" name="Google Shape;514;p25"/>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515" name="Google Shape;515;p25"/>
          <p:cNvSpPr txBox="1"/>
          <p:nvPr/>
        </p:nvSpPr>
        <p:spPr>
          <a:xfrm>
            <a:off x="3316639" y="741069"/>
            <a:ext cx="9872400" cy="1244700"/>
          </a:xfrm>
          <a:prstGeom prst="rect">
            <a:avLst/>
          </a:prstGeom>
          <a:noFill/>
          <a:ln>
            <a:noFill/>
          </a:ln>
        </p:spPr>
        <p:txBody>
          <a:bodyPr anchorCtr="0" anchor="t" bIns="0" lIns="0" spcFirstLastPara="1" rIns="0" wrap="square" tIns="13325">
            <a:spAutoFit/>
          </a:bodyPr>
          <a:lstStyle/>
          <a:p>
            <a:pPr indent="0" lvl="0" marL="0" marR="0" rtl="0" algn="l">
              <a:spcBef>
                <a:spcPts val="0"/>
              </a:spcBef>
              <a:spcAft>
                <a:spcPts val="0"/>
              </a:spcAft>
              <a:buNone/>
            </a:pPr>
            <a:r>
              <a:rPr b="1" lang="tr-TR" sz="4000">
                <a:solidFill>
                  <a:srgbClr val="C00000"/>
                </a:solidFill>
                <a:latin typeface="Arial"/>
                <a:ea typeface="Arial"/>
                <a:cs typeface="Arial"/>
                <a:sym typeface="Arial"/>
              </a:rPr>
              <a:t>HAYVAN ISIRMALARINDA VE SOKMALARINDA İLK YARDIM</a:t>
            </a:r>
            <a:endParaRPr sz="4000">
              <a:solidFill>
                <a:schemeClr val="dk1"/>
              </a:solidFill>
              <a:latin typeface="Arial"/>
              <a:ea typeface="Arial"/>
              <a:cs typeface="Arial"/>
              <a:sym typeface="Arial"/>
            </a:endParaRPr>
          </a:p>
        </p:txBody>
      </p:sp>
      <p:sp>
        <p:nvSpPr>
          <p:cNvPr descr="Kamp çadır satırı simgesi vektörler | Kamp çadır satırı simgesi vektör  çizimler, vektörel grafik | Depositphotos" id="516" name="Google Shape;516;p25"/>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7" name="Google Shape;517;p25"/>
          <p:cNvSpPr txBox="1"/>
          <p:nvPr/>
        </p:nvSpPr>
        <p:spPr>
          <a:xfrm>
            <a:off x="12081164" y="89916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18" name="Google Shape;518;p25"/>
          <p:cNvPicPr preferRelativeResize="0"/>
          <p:nvPr/>
        </p:nvPicPr>
        <p:blipFill rotWithShape="1">
          <a:blip r:embed="rId4">
            <a:alphaModFix/>
          </a:blip>
          <a:srcRect b="0" l="0" r="0" t="0"/>
          <a:stretch/>
        </p:blipFill>
        <p:spPr>
          <a:xfrm>
            <a:off x="7359395" y="0"/>
            <a:ext cx="10928604" cy="10286995"/>
          </a:xfrm>
          <a:prstGeom prst="rect">
            <a:avLst/>
          </a:prstGeom>
          <a:noFill/>
          <a:ln>
            <a:noFill/>
          </a:ln>
        </p:spPr>
      </p:pic>
      <p:sp>
        <p:nvSpPr>
          <p:cNvPr id="519" name="Google Shape;519;p25"/>
          <p:cNvSpPr/>
          <p:nvPr/>
        </p:nvSpPr>
        <p:spPr>
          <a:xfrm>
            <a:off x="2017743" y="2787521"/>
            <a:ext cx="9144000" cy="1077218"/>
          </a:xfrm>
          <a:prstGeom prst="rect">
            <a:avLst/>
          </a:prstGeom>
          <a:noFill/>
          <a:ln>
            <a:noFill/>
          </a:ln>
        </p:spPr>
        <p:txBody>
          <a:bodyPr anchorCtr="0" anchor="t" bIns="45700" lIns="91425" spcFirstLastPara="1" rIns="91425" wrap="square" tIns="45700">
            <a:spAutoFit/>
          </a:bodyPr>
          <a:lstStyle/>
          <a:p>
            <a:pPr indent="-254000" lvl="0" marL="457200" marR="0" rtl="0" algn="just">
              <a:spcBef>
                <a:spcPts val="0"/>
              </a:spcBef>
              <a:spcAft>
                <a:spcPts val="0"/>
              </a:spcAft>
              <a:buClr>
                <a:schemeClr val="dk1"/>
              </a:buClr>
              <a:buSzPts val="3200"/>
              <a:buFont typeface="Arial"/>
              <a:buNone/>
            </a:pPr>
            <a:r>
              <a:t/>
            </a:r>
            <a:endParaRPr sz="3200">
              <a:solidFill>
                <a:schemeClr val="dk1"/>
              </a:solidFill>
              <a:latin typeface="Arial"/>
              <a:ea typeface="Arial"/>
              <a:cs typeface="Arial"/>
              <a:sym typeface="Arial"/>
            </a:endParaRPr>
          </a:p>
          <a:p>
            <a:pPr indent="0" lvl="0" marL="0" marR="0" rtl="0" algn="just">
              <a:spcBef>
                <a:spcPts val="0"/>
              </a:spcBef>
              <a:spcAft>
                <a:spcPts val="0"/>
              </a:spcAft>
              <a:buNone/>
            </a:pPr>
            <a:r>
              <a:t/>
            </a:r>
            <a:endParaRPr sz="3200">
              <a:solidFill>
                <a:schemeClr val="dk1"/>
              </a:solidFill>
              <a:latin typeface="Arial"/>
              <a:ea typeface="Arial"/>
              <a:cs typeface="Arial"/>
              <a:sym typeface="Arial"/>
            </a:endParaRPr>
          </a:p>
        </p:txBody>
      </p:sp>
      <p:sp>
        <p:nvSpPr>
          <p:cNvPr id="520" name="Google Shape;520;p25"/>
          <p:cNvSpPr/>
          <p:nvPr/>
        </p:nvSpPr>
        <p:spPr>
          <a:xfrm>
            <a:off x="2017743" y="2734020"/>
            <a:ext cx="8707084" cy="1077218"/>
          </a:xfrm>
          <a:prstGeom prst="rect">
            <a:avLst/>
          </a:prstGeom>
          <a:noFill/>
          <a:ln>
            <a:noFill/>
          </a:ln>
        </p:spPr>
        <p:txBody>
          <a:bodyPr anchorCtr="0" anchor="t" bIns="45700" lIns="91425" spcFirstLastPara="1" rIns="91425" wrap="square" tIns="45700">
            <a:spAutoFit/>
          </a:bodyPr>
          <a:lstStyle/>
          <a:p>
            <a:pPr indent="-254000" lvl="0" marL="457200" marR="0" rtl="0" algn="just">
              <a:spcBef>
                <a:spcPts val="0"/>
              </a:spcBef>
              <a:spcAft>
                <a:spcPts val="0"/>
              </a:spcAft>
              <a:buClr>
                <a:schemeClr val="dk1"/>
              </a:buClr>
              <a:buSzPts val="3200"/>
              <a:buFont typeface="Arial"/>
              <a:buNone/>
            </a:pPr>
            <a:r>
              <a:t/>
            </a:r>
            <a:endParaRPr sz="3200">
              <a:solidFill>
                <a:schemeClr val="dk1"/>
              </a:solidFill>
              <a:latin typeface="Arial"/>
              <a:ea typeface="Arial"/>
              <a:cs typeface="Arial"/>
              <a:sym typeface="Arial"/>
            </a:endParaRPr>
          </a:p>
          <a:p>
            <a:pPr indent="0" lvl="0" marL="0" marR="0" rtl="0" algn="just">
              <a:spcBef>
                <a:spcPts val="0"/>
              </a:spcBef>
              <a:spcAft>
                <a:spcPts val="0"/>
              </a:spcAft>
              <a:buNone/>
            </a:pPr>
            <a:r>
              <a:t/>
            </a:r>
            <a:endParaRPr sz="3200">
              <a:solidFill>
                <a:schemeClr val="dk1"/>
              </a:solidFill>
              <a:latin typeface="Arial"/>
              <a:ea typeface="Arial"/>
              <a:cs typeface="Arial"/>
              <a:sym typeface="Arial"/>
            </a:endParaRPr>
          </a:p>
        </p:txBody>
      </p:sp>
      <p:sp>
        <p:nvSpPr>
          <p:cNvPr id="521" name="Google Shape;521;p25"/>
          <p:cNvSpPr/>
          <p:nvPr/>
        </p:nvSpPr>
        <p:spPr>
          <a:xfrm>
            <a:off x="849075" y="3491825"/>
            <a:ext cx="5685000" cy="4023300"/>
          </a:xfrm>
          <a:prstGeom prst="rect">
            <a:avLst/>
          </a:prstGeom>
          <a:noFill/>
          <a:ln>
            <a:noFill/>
          </a:ln>
        </p:spPr>
        <p:txBody>
          <a:bodyPr anchorCtr="0" anchor="t" bIns="45700" lIns="91425" spcFirstLastPara="1" rIns="91425" wrap="square" tIns="45700">
            <a:spAutoFit/>
          </a:bodyPr>
          <a:lstStyle/>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Yarayı 5 dakika süreyle sabun ve soğuk suyla yıkayalım.</a:t>
            </a:r>
            <a:endParaRPr/>
          </a:p>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Kanama varsa kanamayı durduralım.</a:t>
            </a:r>
            <a:endParaRPr/>
          </a:p>
          <a:p>
            <a:pPr indent="-431800" lvl="0" marL="457200" marR="0" rtl="0" algn="l">
              <a:spcBef>
                <a:spcPts val="0"/>
              </a:spcBef>
              <a:spcAft>
                <a:spcPts val="0"/>
              </a:spcAft>
              <a:buClr>
                <a:schemeClr val="dk1"/>
              </a:buClr>
              <a:buSzPts val="3200"/>
              <a:buFont typeface="Arial"/>
              <a:buChar char="●"/>
            </a:pPr>
            <a:r>
              <a:rPr b="1" lang="tr-TR" sz="3200">
                <a:solidFill>
                  <a:srgbClr val="FF0000"/>
                </a:solidFill>
              </a:rPr>
              <a:t>1-1-2</a:t>
            </a:r>
            <a:r>
              <a:rPr lang="tr-TR" sz="3200">
                <a:solidFill>
                  <a:schemeClr val="dk1"/>
                </a:solidFill>
                <a:latin typeface="Arial"/>
                <a:ea typeface="Arial"/>
                <a:cs typeface="Arial"/>
                <a:sym typeface="Arial"/>
              </a:rPr>
              <a:t>’yi arayalım.</a:t>
            </a:r>
            <a:endParaRPr/>
          </a:p>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Kişiyi kuduz aşısı uygulaması için uyaralım.</a:t>
            </a:r>
            <a:endParaRPr/>
          </a:p>
        </p:txBody>
      </p:sp>
      <p:sp>
        <p:nvSpPr>
          <p:cNvPr id="522" name="Google Shape;522;p25"/>
          <p:cNvSpPr/>
          <p:nvPr/>
        </p:nvSpPr>
        <p:spPr>
          <a:xfrm>
            <a:off x="8246200" y="3127900"/>
            <a:ext cx="6150600" cy="4434000"/>
          </a:xfrm>
          <a:prstGeom prst="rect">
            <a:avLst/>
          </a:prstGeom>
          <a:noFill/>
          <a:ln>
            <a:noFill/>
          </a:ln>
        </p:spPr>
        <p:txBody>
          <a:bodyPr anchorCtr="0" anchor="t" bIns="45700" lIns="91425" spcFirstLastPara="1" rIns="91425" wrap="square" tIns="45700">
            <a:spAutoFit/>
          </a:bodyPr>
          <a:lstStyle/>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Derinin üzerinden görülüyorsa arının iğnesini çıkaralım.</a:t>
            </a:r>
            <a:endParaRPr/>
          </a:p>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Soğuk uygulama yapalım.</a:t>
            </a:r>
            <a:endParaRPr sz="3200">
              <a:solidFill>
                <a:schemeClr val="dk1"/>
              </a:solidFill>
              <a:latin typeface="Arial"/>
              <a:ea typeface="Arial"/>
              <a:cs typeface="Arial"/>
              <a:sym typeface="Arial"/>
            </a:endParaRPr>
          </a:p>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Arı eğer kişiyi ağızdan sokmuşsa buz emmesini sağlayalım.</a:t>
            </a:r>
            <a:endParaRPr/>
          </a:p>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Ağız içi sokmalarında ve alerjisi olanlar için </a:t>
            </a:r>
            <a:r>
              <a:rPr b="1" lang="tr-TR" sz="3200">
                <a:solidFill>
                  <a:srgbClr val="FF0000"/>
                </a:solidFill>
              </a:rPr>
              <a:t>1-1-2</a:t>
            </a:r>
            <a:r>
              <a:rPr lang="tr-TR" sz="3200">
                <a:solidFill>
                  <a:schemeClr val="dk1"/>
                </a:solidFill>
                <a:latin typeface="Arial"/>
                <a:ea typeface="Arial"/>
                <a:cs typeface="Arial"/>
                <a:sym typeface="Arial"/>
              </a:rPr>
              <a:t>’ye haber verelim.</a:t>
            </a:r>
            <a:endParaRPr/>
          </a:p>
        </p:txBody>
      </p:sp>
      <p:sp>
        <p:nvSpPr>
          <p:cNvPr id="523" name="Google Shape;523;p25"/>
          <p:cNvSpPr/>
          <p:nvPr/>
        </p:nvSpPr>
        <p:spPr>
          <a:xfrm>
            <a:off x="8616625" y="2317737"/>
            <a:ext cx="6150600" cy="67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tr-TR" sz="3200">
                <a:solidFill>
                  <a:srgbClr val="C00000"/>
                </a:solidFill>
                <a:latin typeface="Arial"/>
                <a:ea typeface="Arial"/>
                <a:cs typeface="Arial"/>
                <a:sym typeface="Arial"/>
              </a:rPr>
              <a:t>Arı Sokmasında İlk Yardım</a:t>
            </a:r>
            <a:endParaRPr/>
          </a:p>
        </p:txBody>
      </p:sp>
      <p:sp>
        <p:nvSpPr>
          <p:cNvPr id="524" name="Google Shape;524;p25"/>
          <p:cNvSpPr/>
          <p:nvPr/>
        </p:nvSpPr>
        <p:spPr>
          <a:xfrm>
            <a:off x="849075" y="2317737"/>
            <a:ext cx="5685000" cy="1077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tr-TR" sz="3200">
                <a:solidFill>
                  <a:srgbClr val="C00000"/>
                </a:solidFill>
                <a:latin typeface="Arial"/>
                <a:ea typeface="Arial"/>
                <a:cs typeface="Arial"/>
                <a:sym typeface="Arial"/>
              </a:rPr>
              <a:t>Kedi Köpek </a:t>
            </a:r>
            <a:r>
              <a:rPr b="1" lang="tr-TR" sz="3200">
                <a:solidFill>
                  <a:srgbClr val="C00000"/>
                </a:solidFill>
              </a:rPr>
              <a:t>I</a:t>
            </a:r>
            <a:r>
              <a:rPr b="1" lang="tr-TR" sz="3200">
                <a:solidFill>
                  <a:srgbClr val="C00000"/>
                </a:solidFill>
                <a:latin typeface="Arial"/>
                <a:ea typeface="Arial"/>
                <a:cs typeface="Arial"/>
                <a:sym typeface="Arial"/>
              </a:rPr>
              <a:t>sırmalarında </a:t>
            </a:r>
            <a:r>
              <a:rPr b="1" lang="tr-TR" sz="3200">
                <a:solidFill>
                  <a:srgbClr val="C00000"/>
                </a:solidFill>
              </a:rPr>
              <a:t>İ</a:t>
            </a:r>
            <a:r>
              <a:rPr b="1" lang="tr-TR" sz="3200">
                <a:solidFill>
                  <a:srgbClr val="C00000"/>
                </a:solidFill>
                <a:latin typeface="Arial"/>
                <a:ea typeface="Arial"/>
                <a:cs typeface="Arial"/>
                <a:sym typeface="Arial"/>
              </a:rPr>
              <a:t>lk </a:t>
            </a:r>
            <a:r>
              <a:rPr b="1" lang="tr-TR" sz="3200">
                <a:solidFill>
                  <a:srgbClr val="C00000"/>
                </a:solidFill>
              </a:rPr>
              <a:t>Y</a:t>
            </a:r>
            <a:r>
              <a:rPr b="1" lang="tr-TR" sz="3200">
                <a:solidFill>
                  <a:srgbClr val="C00000"/>
                </a:solidFill>
                <a:latin typeface="Arial"/>
                <a:ea typeface="Arial"/>
                <a:cs typeface="Arial"/>
                <a:sym typeface="Arial"/>
              </a:rPr>
              <a:t>ardım</a:t>
            </a:r>
            <a:endParaRPr/>
          </a:p>
        </p:txBody>
      </p:sp>
      <p:pic>
        <p:nvPicPr>
          <p:cNvPr id="525" name="Google Shape;525;p25"/>
          <p:cNvPicPr preferRelativeResize="0"/>
          <p:nvPr/>
        </p:nvPicPr>
        <p:blipFill>
          <a:blip r:embed="rId5">
            <a:alphaModFix/>
          </a:blip>
          <a:stretch>
            <a:fillRect/>
          </a:stretch>
        </p:blipFill>
        <p:spPr>
          <a:xfrm>
            <a:off x="14120700" y="3491825"/>
            <a:ext cx="2197261" cy="2771774"/>
          </a:xfrm>
          <a:prstGeom prst="rect">
            <a:avLst/>
          </a:prstGeom>
          <a:noFill/>
          <a:ln>
            <a:noFill/>
          </a:ln>
        </p:spPr>
      </p:pic>
      <p:pic>
        <p:nvPicPr>
          <p:cNvPr id="526" name="Google Shape;526;p25"/>
          <p:cNvPicPr preferRelativeResize="0"/>
          <p:nvPr/>
        </p:nvPicPr>
        <p:blipFill>
          <a:blip r:embed="rId6">
            <a:alphaModFix/>
          </a:blip>
          <a:stretch>
            <a:fillRect/>
          </a:stretch>
        </p:blipFill>
        <p:spPr>
          <a:xfrm>
            <a:off x="1862150" y="7611925"/>
            <a:ext cx="2780515" cy="2467075"/>
          </a:xfrm>
          <a:prstGeom prst="rect">
            <a:avLst/>
          </a:prstGeom>
          <a:noFill/>
          <a:ln>
            <a:noFill/>
          </a:ln>
        </p:spPr>
      </p:pic>
      <p:pic>
        <p:nvPicPr>
          <p:cNvPr id="527" name="Google Shape;527;p25" title="güvenli gelecek projesi 2. saha.png"/>
          <p:cNvPicPr preferRelativeResize="0"/>
          <p:nvPr/>
        </p:nvPicPr>
        <p:blipFill rotWithShape="1">
          <a:blip r:embed="rId7">
            <a:alphaModFix/>
          </a:blip>
          <a:srcRect b="83228" l="3264" r="2110" t="1972"/>
          <a:stretch/>
        </p:blipFill>
        <p:spPr>
          <a:xfrm>
            <a:off x="5235533" y="8917925"/>
            <a:ext cx="7783166" cy="15214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grpSp>
        <p:nvGrpSpPr>
          <p:cNvPr id="533" name="Google Shape;533;p26"/>
          <p:cNvGrpSpPr/>
          <p:nvPr/>
        </p:nvGrpSpPr>
        <p:grpSpPr>
          <a:xfrm>
            <a:off x="1342909" y="357930"/>
            <a:ext cx="1420774" cy="1862891"/>
            <a:chOff x="710184" y="1290827"/>
            <a:chExt cx="1195915" cy="1644549"/>
          </a:xfrm>
        </p:grpSpPr>
        <p:sp>
          <p:nvSpPr>
            <p:cNvPr id="534" name="Google Shape;534;p26"/>
            <p:cNvSpPr/>
            <p:nvPr/>
          </p:nvSpPr>
          <p:spPr>
            <a:xfrm>
              <a:off x="710184" y="1290827"/>
              <a:ext cx="1195915" cy="1231760"/>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35" name="Google Shape;535;p26"/>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536" name="Google Shape;536;p26"/>
          <p:cNvSpPr txBox="1"/>
          <p:nvPr/>
        </p:nvSpPr>
        <p:spPr>
          <a:xfrm>
            <a:off x="3316639" y="741069"/>
            <a:ext cx="9872420" cy="1244571"/>
          </a:xfrm>
          <a:prstGeom prst="rect">
            <a:avLst/>
          </a:prstGeom>
          <a:noFill/>
          <a:ln>
            <a:noFill/>
          </a:ln>
        </p:spPr>
        <p:txBody>
          <a:bodyPr anchorCtr="0" anchor="t" bIns="0" lIns="0" spcFirstLastPara="1" rIns="0" wrap="square" tIns="13325">
            <a:spAutoFit/>
          </a:bodyPr>
          <a:lstStyle/>
          <a:p>
            <a:pPr indent="0" lvl="0" marL="0" marR="0" rtl="0" algn="l">
              <a:spcBef>
                <a:spcPts val="0"/>
              </a:spcBef>
              <a:spcAft>
                <a:spcPts val="0"/>
              </a:spcAft>
              <a:buNone/>
            </a:pPr>
            <a:r>
              <a:rPr b="1" lang="tr-TR" sz="4000" cap="none">
                <a:solidFill>
                  <a:srgbClr val="C00000"/>
                </a:solidFill>
                <a:latin typeface="Arial"/>
                <a:ea typeface="Arial"/>
                <a:cs typeface="Arial"/>
                <a:sym typeface="Arial"/>
              </a:rPr>
              <a:t>DENİZ CANLILARI ISIRMASI VE SOKMASINDA İLK YARDIM</a:t>
            </a:r>
            <a:endParaRPr/>
          </a:p>
        </p:txBody>
      </p:sp>
      <p:sp>
        <p:nvSpPr>
          <p:cNvPr descr="Kamp çadır satırı simgesi vektörler | Kamp çadır satırı simgesi vektör  çizimler, vektörel grafik | Depositphotos" id="537" name="Google Shape;537;p26"/>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8" name="Google Shape;538;p26"/>
          <p:cNvSpPr txBox="1"/>
          <p:nvPr/>
        </p:nvSpPr>
        <p:spPr>
          <a:xfrm>
            <a:off x="12081164" y="89916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39" name="Google Shape;539;p26"/>
          <p:cNvPicPr preferRelativeResize="0"/>
          <p:nvPr/>
        </p:nvPicPr>
        <p:blipFill rotWithShape="1">
          <a:blip r:embed="rId4">
            <a:alphaModFix/>
          </a:blip>
          <a:srcRect b="0" l="0" r="0" t="0"/>
          <a:stretch/>
        </p:blipFill>
        <p:spPr>
          <a:xfrm>
            <a:off x="7359395" y="0"/>
            <a:ext cx="10928604" cy="10286995"/>
          </a:xfrm>
          <a:prstGeom prst="rect">
            <a:avLst/>
          </a:prstGeom>
          <a:noFill/>
          <a:ln>
            <a:noFill/>
          </a:ln>
        </p:spPr>
      </p:pic>
      <p:sp>
        <p:nvSpPr>
          <p:cNvPr id="540" name="Google Shape;540;p26"/>
          <p:cNvSpPr/>
          <p:nvPr/>
        </p:nvSpPr>
        <p:spPr>
          <a:xfrm>
            <a:off x="1799285" y="2785342"/>
            <a:ext cx="9144000" cy="1077218"/>
          </a:xfrm>
          <a:prstGeom prst="rect">
            <a:avLst/>
          </a:prstGeom>
          <a:noFill/>
          <a:ln>
            <a:noFill/>
          </a:ln>
        </p:spPr>
        <p:txBody>
          <a:bodyPr anchorCtr="0" anchor="t" bIns="45700" lIns="91425" spcFirstLastPara="1" rIns="91425" wrap="square" tIns="45700">
            <a:spAutoFit/>
          </a:bodyPr>
          <a:lstStyle/>
          <a:p>
            <a:pPr indent="-254000" lvl="0" marL="457200" marR="0" rtl="0" algn="just">
              <a:spcBef>
                <a:spcPts val="0"/>
              </a:spcBef>
              <a:spcAft>
                <a:spcPts val="0"/>
              </a:spcAft>
              <a:buClr>
                <a:schemeClr val="dk1"/>
              </a:buClr>
              <a:buSzPts val="3200"/>
              <a:buFont typeface="Arial"/>
              <a:buNone/>
            </a:pPr>
            <a:r>
              <a:t/>
            </a:r>
            <a:endParaRPr sz="3200">
              <a:solidFill>
                <a:schemeClr val="dk1"/>
              </a:solidFill>
              <a:latin typeface="Arial"/>
              <a:ea typeface="Arial"/>
              <a:cs typeface="Arial"/>
              <a:sym typeface="Arial"/>
            </a:endParaRPr>
          </a:p>
          <a:p>
            <a:pPr indent="0" lvl="0" marL="0" marR="0" rtl="0" algn="just">
              <a:spcBef>
                <a:spcPts val="0"/>
              </a:spcBef>
              <a:spcAft>
                <a:spcPts val="0"/>
              </a:spcAft>
              <a:buNone/>
            </a:pPr>
            <a:r>
              <a:t/>
            </a:r>
            <a:endParaRPr sz="3200">
              <a:solidFill>
                <a:schemeClr val="dk1"/>
              </a:solidFill>
              <a:latin typeface="Arial"/>
              <a:ea typeface="Arial"/>
              <a:cs typeface="Arial"/>
              <a:sym typeface="Arial"/>
            </a:endParaRPr>
          </a:p>
        </p:txBody>
      </p:sp>
      <p:sp>
        <p:nvSpPr>
          <p:cNvPr id="541" name="Google Shape;541;p26"/>
          <p:cNvSpPr/>
          <p:nvPr/>
        </p:nvSpPr>
        <p:spPr>
          <a:xfrm>
            <a:off x="2017743" y="2734020"/>
            <a:ext cx="8707084" cy="1077218"/>
          </a:xfrm>
          <a:prstGeom prst="rect">
            <a:avLst/>
          </a:prstGeom>
          <a:noFill/>
          <a:ln>
            <a:noFill/>
          </a:ln>
        </p:spPr>
        <p:txBody>
          <a:bodyPr anchorCtr="0" anchor="t" bIns="45700" lIns="91425" spcFirstLastPara="1" rIns="91425" wrap="square" tIns="45700">
            <a:spAutoFit/>
          </a:bodyPr>
          <a:lstStyle/>
          <a:p>
            <a:pPr indent="-254000" lvl="0" marL="457200" marR="0" rtl="0" algn="just">
              <a:spcBef>
                <a:spcPts val="0"/>
              </a:spcBef>
              <a:spcAft>
                <a:spcPts val="0"/>
              </a:spcAft>
              <a:buClr>
                <a:schemeClr val="dk1"/>
              </a:buClr>
              <a:buSzPts val="3200"/>
              <a:buFont typeface="Arial"/>
              <a:buNone/>
            </a:pPr>
            <a:r>
              <a:t/>
            </a:r>
            <a:endParaRPr sz="3200">
              <a:solidFill>
                <a:schemeClr val="dk1"/>
              </a:solidFill>
              <a:latin typeface="Arial"/>
              <a:ea typeface="Arial"/>
              <a:cs typeface="Arial"/>
              <a:sym typeface="Arial"/>
            </a:endParaRPr>
          </a:p>
          <a:p>
            <a:pPr indent="0" lvl="0" marL="0" marR="0" rtl="0" algn="just">
              <a:spcBef>
                <a:spcPts val="0"/>
              </a:spcBef>
              <a:spcAft>
                <a:spcPts val="0"/>
              </a:spcAft>
              <a:buNone/>
            </a:pPr>
            <a:r>
              <a:t/>
            </a:r>
            <a:endParaRPr sz="3200">
              <a:solidFill>
                <a:schemeClr val="dk1"/>
              </a:solidFill>
              <a:latin typeface="Arial"/>
              <a:ea typeface="Arial"/>
              <a:cs typeface="Arial"/>
              <a:sym typeface="Arial"/>
            </a:endParaRPr>
          </a:p>
        </p:txBody>
      </p:sp>
      <p:sp>
        <p:nvSpPr>
          <p:cNvPr id="542" name="Google Shape;542;p26"/>
          <p:cNvSpPr/>
          <p:nvPr/>
        </p:nvSpPr>
        <p:spPr>
          <a:xfrm>
            <a:off x="506100" y="3127547"/>
            <a:ext cx="8485500" cy="5122200"/>
          </a:xfrm>
          <a:prstGeom prst="rect">
            <a:avLst/>
          </a:prstGeom>
          <a:noFill/>
          <a:ln>
            <a:noFill/>
          </a:ln>
        </p:spPr>
        <p:txBody>
          <a:bodyPr anchorCtr="0" anchor="t" bIns="45700" lIns="91425" spcFirstLastPara="1" rIns="91425" wrap="square" tIns="45700">
            <a:spAutoFit/>
          </a:bodyPr>
          <a:lstStyle/>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Yaralı bölgeyi hareket ettirmeyelim.</a:t>
            </a:r>
            <a:endParaRPr sz="3200">
              <a:solidFill>
                <a:schemeClr val="dk1"/>
              </a:solidFill>
              <a:latin typeface="Arial"/>
              <a:ea typeface="Arial"/>
              <a:cs typeface="Arial"/>
              <a:sym typeface="Arial"/>
            </a:endParaRPr>
          </a:p>
          <a:p>
            <a:pPr indent="0" lvl="0" marL="457200" marR="0" rtl="0" algn="l">
              <a:spcBef>
                <a:spcPts val="0"/>
              </a:spcBef>
              <a:spcAft>
                <a:spcPts val="0"/>
              </a:spcAft>
              <a:buNone/>
            </a:pPr>
            <a:r>
              <a:t/>
            </a:r>
            <a:endParaRPr sz="3200">
              <a:solidFill>
                <a:schemeClr val="dk1"/>
              </a:solidFill>
            </a:endParaRPr>
          </a:p>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Batan diken varsa ve görünüyorsa çıkaralım.</a:t>
            </a:r>
            <a:endParaRPr sz="3200">
              <a:solidFill>
                <a:schemeClr val="dk1"/>
              </a:solidFill>
              <a:latin typeface="Arial"/>
              <a:ea typeface="Arial"/>
              <a:cs typeface="Arial"/>
              <a:sym typeface="Arial"/>
            </a:endParaRPr>
          </a:p>
          <a:p>
            <a:pPr indent="0" lvl="0" marL="457200" marR="0" rtl="0" algn="l">
              <a:spcBef>
                <a:spcPts val="0"/>
              </a:spcBef>
              <a:spcAft>
                <a:spcPts val="0"/>
              </a:spcAft>
              <a:buNone/>
            </a:pPr>
            <a:r>
              <a:t/>
            </a:r>
            <a:endParaRPr sz="3200">
              <a:solidFill>
                <a:schemeClr val="dk1"/>
              </a:solidFill>
            </a:endParaRPr>
          </a:p>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Sokulan vücut bölgesine sıcak uygulama yapalım.</a:t>
            </a:r>
            <a:endParaRPr sz="3200">
              <a:solidFill>
                <a:schemeClr val="dk1"/>
              </a:solidFill>
              <a:latin typeface="Arial"/>
              <a:ea typeface="Arial"/>
              <a:cs typeface="Arial"/>
              <a:sym typeface="Arial"/>
            </a:endParaRPr>
          </a:p>
          <a:p>
            <a:pPr indent="0" lvl="0" marL="457200" marR="0" rtl="0" algn="l">
              <a:spcBef>
                <a:spcPts val="0"/>
              </a:spcBef>
              <a:spcAft>
                <a:spcPts val="0"/>
              </a:spcAft>
              <a:buNone/>
            </a:pPr>
            <a:r>
              <a:t/>
            </a:r>
            <a:endParaRPr sz="3200">
              <a:solidFill>
                <a:schemeClr val="dk1"/>
              </a:solidFill>
            </a:endParaRPr>
          </a:p>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Etkilenen bölgenin ovulmasını engelleyelim.</a:t>
            </a:r>
            <a:endParaRPr/>
          </a:p>
        </p:txBody>
      </p:sp>
      <p:pic>
        <p:nvPicPr>
          <p:cNvPr id="543" name="Google Shape;543;p26"/>
          <p:cNvPicPr preferRelativeResize="0"/>
          <p:nvPr/>
        </p:nvPicPr>
        <p:blipFill rotWithShape="1">
          <a:blip r:embed="rId5">
            <a:alphaModFix/>
          </a:blip>
          <a:srcRect b="0" l="0" r="0" t="0"/>
          <a:stretch/>
        </p:blipFill>
        <p:spPr>
          <a:xfrm>
            <a:off x="12265898" y="1985651"/>
            <a:ext cx="2461704" cy="3232175"/>
          </a:xfrm>
          <a:prstGeom prst="rect">
            <a:avLst/>
          </a:prstGeom>
          <a:solidFill>
            <a:srgbClr val="E6B9B8"/>
          </a:solidFill>
          <a:ln>
            <a:noFill/>
          </a:ln>
        </p:spPr>
      </p:pic>
      <p:pic>
        <p:nvPicPr>
          <p:cNvPr id="544" name="Google Shape;544;p26"/>
          <p:cNvPicPr preferRelativeResize="0"/>
          <p:nvPr/>
        </p:nvPicPr>
        <p:blipFill>
          <a:blip r:embed="rId6">
            <a:alphaModFix/>
          </a:blip>
          <a:stretch>
            <a:fillRect/>
          </a:stretch>
        </p:blipFill>
        <p:spPr>
          <a:xfrm>
            <a:off x="8211775" y="3081965"/>
            <a:ext cx="4037500" cy="2689508"/>
          </a:xfrm>
          <a:prstGeom prst="rect">
            <a:avLst/>
          </a:prstGeom>
          <a:noFill/>
          <a:ln>
            <a:noFill/>
          </a:ln>
        </p:spPr>
      </p:pic>
      <p:pic>
        <p:nvPicPr>
          <p:cNvPr id="545" name="Google Shape;545;p26"/>
          <p:cNvPicPr preferRelativeResize="0"/>
          <p:nvPr/>
        </p:nvPicPr>
        <p:blipFill>
          <a:blip r:embed="rId7">
            <a:alphaModFix/>
          </a:blip>
          <a:stretch>
            <a:fillRect/>
          </a:stretch>
        </p:blipFill>
        <p:spPr>
          <a:xfrm>
            <a:off x="11116875" y="5771475"/>
            <a:ext cx="4037500" cy="2915975"/>
          </a:xfrm>
          <a:prstGeom prst="rect">
            <a:avLst/>
          </a:prstGeom>
          <a:noFill/>
          <a:ln>
            <a:noFill/>
          </a:ln>
        </p:spPr>
      </p:pic>
      <p:pic>
        <p:nvPicPr>
          <p:cNvPr id="546" name="Google Shape;546;p26" title="güvenli gelecek projesi 2. saha.png"/>
          <p:cNvPicPr preferRelativeResize="0"/>
          <p:nvPr/>
        </p:nvPicPr>
        <p:blipFill rotWithShape="1">
          <a:blip r:embed="rId8">
            <a:alphaModFix/>
          </a:blip>
          <a:srcRect b="83228" l="3264" r="2110" t="1972"/>
          <a:stretch/>
        </p:blipFill>
        <p:spPr>
          <a:xfrm>
            <a:off x="5083133" y="8765525"/>
            <a:ext cx="7783166" cy="15214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grpSp>
        <p:nvGrpSpPr>
          <p:cNvPr id="552" name="Google Shape;552;p27"/>
          <p:cNvGrpSpPr/>
          <p:nvPr/>
        </p:nvGrpSpPr>
        <p:grpSpPr>
          <a:xfrm>
            <a:off x="1342909" y="357930"/>
            <a:ext cx="1420774" cy="1862891"/>
            <a:chOff x="710184" y="1290827"/>
            <a:chExt cx="1195915" cy="1644549"/>
          </a:xfrm>
        </p:grpSpPr>
        <p:sp>
          <p:nvSpPr>
            <p:cNvPr id="553" name="Google Shape;553;p27"/>
            <p:cNvSpPr/>
            <p:nvPr/>
          </p:nvSpPr>
          <p:spPr>
            <a:xfrm>
              <a:off x="710184" y="1290827"/>
              <a:ext cx="1195915" cy="1231760"/>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54" name="Google Shape;554;p27"/>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555" name="Google Shape;555;p27"/>
          <p:cNvSpPr txBox="1"/>
          <p:nvPr/>
        </p:nvSpPr>
        <p:spPr>
          <a:xfrm>
            <a:off x="3058333" y="737992"/>
            <a:ext cx="12476134" cy="629018"/>
          </a:xfrm>
          <a:prstGeom prst="rect">
            <a:avLst/>
          </a:prstGeom>
          <a:noFill/>
          <a:ln>
            <a:noFill/>
          </a:ln>
        </p:spPr>
        <p:txBody>
          <a:bodyPr anchorCtr="0" anchor="t" bIns="0" lIns="0" spcFirstLastPara="1" rIns="0" wrap="square" tIns="13325">
            <a:spAutoFit/>
          </a:bodyPr>
          <a:lstStyle/>
          <a:p>
            <a:pPr indent="0" lvl="0" marL="0" marR="0" rtl="0" algn="l">
              <a:spcBef>
                <a:spcPts val="0"/>
              </a:spcBef>
              <a:spcAft>
                <a:spcPts val="0"/>
              </a:spcAft>
              <a:buNone/>
            </a:pPr>
            <a:r>
              <a:rPr b="1" lang="tr-TR" sz="4000">
                <a:solidFill>
                  <a:srgbClr val="C00000"/>
                </a:solidFill>
                <a:latin typeface="Arial"/>
                <a:ea typeface="Arial"/>
                <a:cs typeface="Arial"/>
                <a:sym typeface="Arial"/>
              </a:rPr>
              <a:t>SOLUNUM YOLU TIKANMASINDA İLK YARDIM</a:t>
            </a:r>
            <a:endParaRPr sz="4000">
              <a:solidFill>
                <a:schemeClr val="dk1"/>
              </a:solidFill>
              <a:latin typeface="Arial"/>
              <a:ea typeface="Arial"/>
              <a:cs typeface="Arial"/>
              <a:sym typeface="Arial"/>
            </a:endParaRPr>
          </a:p>
        </p:txBody>
      </p:sp>
      <p:sp>
        <p:nvSpPr>
          <p:cNvPr descr="Kamp çadır satırı simgesi vektörler | Kamp çadır satırı simgesi vektör  çizimler, vektörel grafik | Depositphotos" id="556" name="Google Shape;556;p27"/>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7" name="Google Shape;557;p27"/>
          <p:cNvSpPr txBox="1"/>
          <p:nvPr/>
        </p:nvSpPr>
        <p:spPr>
          <a:xfrm>
            <a:off x="12081164" y="89916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58" name="Google Shape;558;p27"/>
          <p:cNvPicPr preferRelativeResize="0"/>
          <p:nvPr/>
        </p:nvPicPr>
        <p:blipFill rotWithShape="1">
          <a:blip r:embed="rId4">
            <a:alphaModFix/>
          </a:blip>
          <a:srcRect b="0" l="0" r="0" t="0"/>
          <a:stretch/>
        </p:blipFill>
        <p:spPr>
          <a:xfrm>
            <a:off x="7359395" y="0"/>
            <a:ext cx="10928604" cy="10286995"/>
          </a:xfrm>
          <a:prstGeom prst="rect">
            <a:avLst/>
          </a:prstGeom>
          <a:noFill/>
          <a:ln>
            <a:noFill/>
          </a:ln>
        </p:spPr>
      </p:pic>
      <p:pic>
        <p:nvPicPr>
          <p:cNvPr id="559" name="Google Shape;559;p27"/>
          <p:cNvPicPr preferRelativeResize="0"/>
          <p:nvPr/>
        </p:nvPicPr>
        <p:blipFill rotWithShape="1">
          <a:blip r:embed="rId5">
            <a:alphaModFix/>
          </a:blip>
          <a:srcRect b="0" l="0" r="0" t="0"/>
          <a:stretch/>
        </p:blipFill>
        <p:spPr>
          <a:xfrm>
            <a:off x="3801516" y="3520425"/>
            <a:ext cx="10254409" cy="5143500"/>
          </a:xfrm>
          <a:prstGeom prst="rect">
            <a:avLst/>
          </a:prstGeom>
          <a:noFill/>
          <a:ln>
            <a:noFill/>
          </a:ln>
        </p:spPr>
      </p:pic>
      <p:sp>
        <p:nvSpPr>
          <p:cNvPr id="560" name="Google Shape;560;p27"/>
          <p:cNvSpPr txBox="1"/>
          <p:nvPr/>
        </p:nvSpPr>
        <p:spPr>
          <a:xfrm>
            <a:off x="2061600" y="2516663"/>
            <a:ext cx="13821600" cy="708000"/>
          </a:xfrm>
          <a:prstGeom prst="rect">
            <a:avLst/>
          </a:prstGeom>
          <a:noFill/>
          <a:ln>
            <a:noFill/>
          </a:ln>
        </p:spPr>
        <p:txBody>
          <a:bodyPr anchorCtr="0" anchor="t" bIns="91425" lIns="91425" spcFirstLastPara="1" rIns="91425" wrap="square" tIns="91425">
            <a:spAutoFit/>
          </a:bodyPr>
          <a:lstStyle/>
          <a:p>
            <a:pPr indent="-254000" lvl="0" marL="457200" rtl="0" algn="l">
              <a:spcBef>
                <a:spcPts val="0"/>
              </a:spcBef>
              <a:spcAft>
                <a:spcPts val="0"/>
              </a:spcAft>
              <a:buNone/>
            </a:pPr>
            <a:r>
              <a:rPr lang="tr-TR" sz="3400">
                <a:solidFill>
                  <a:schemeClr val="dk1"/>
                </a:solidFill>
              </a:rPr>
              <a:t>Bir solunum yolu tıkanması olayı ile karşılaşsaydınız ne yapardınız?</a:t>
            </a:r>
            <a:endParaRPr sz="3600">
              <a:solidFill>
                <a:schemeClr val="dk1"/>
              </a:solidFill>
            </a:endParaRPr>
          </a:p>
        </p:txBody>
      </p:sp>
      <p:pic>
        <p:nvPicPr>
          <p:cNvPr id="561" name="Google Shape;561;p27" title="güvenli gelecek projesi 2. saha.png"/>
          <p:cNvPicPr preferRelativeResize="0"/>
          <p:nvPr/>
        </p:nvPicPr>
        <p:blipFill rotWithShape="1">
          <a:blip r:embed="rId6">
            <a:alphaModFix/>
          </a:blip>
          <a:srcRect b="83228" l="3264" r="2110" t="1972"/>
          <a:stretch/>
        </p:blipFill>
        <p:spPr>
          <a:xfrm>
            <a:off x="5083133" y="8765525"/>
            <a:ext cx="7783166" cy="15214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grpSp>
        <p:nvGrpSpPr>
          <p:cNvPr id="78" name="Google Shape;78;p2"/>
          <p:cNvGrpSpPr/>
          <p:nvPr/>
        </p:nvGrpSpPr>
        <p:grpSpPr>
          <a:xfrm>
            <a:off x="1342909" y="357930"/>
            <a:ext cx="1420774" cy="1862891"/>
            <a:chOff x="710184" y="1290827"/>
            <a:chExt cx="1195915" cy="1644549"/>
          </a:xfrm>
        </p:grpSpPr>
        <p:sp>
          <p:nvSpPr>
            <p:cNvPr id="79" name="Google Shape;79;p2"/>
            <p:cNvSpPr/>
            <p:nvPr/>
          </p:nvSpPr>
          <p:spPr>
            <a:xfrm>
              <a:off x="710184" y="1290827"/>
              <a:ext cx="1195915" cy="1231760"/>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80" name="Google Shape;80;p2"/>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81" name="Google Shape;81;p2"/>
          <p:cNvSpPr txBox="1"/>
          <p:nvPr/>
        </p:nvSpPr>
        <p:spPr>
          <a:xfrm>
            <a:off x="3316638" y="795227"/>
            <a:ext cx="9872420" cy="629018"/>
          </a:xfrm>
          <a:prstGeom prst="rect">
            <a:avLst/>
          </a:prstGeom>
          <a:noFill/>
          <a:ln>
            <a:noFill/>
          </a:ln>
        </p:spPr>
        <p:txBody>
          <a:bodyPr anchorCtr="0" anchor="t" bIns="0" lIns="0" spcFirstLastPara="1" rIns="0" wrap="square" tIns="13325">
            <a:spAutoFit/>
          </a:bodyPr>
          <a:lstStyle/>
          <a:p>
            <a:pPr indent="0" lvl="0" marL="0" marR="0" rtl="0" algn="just">
              <a:spcBef>
                <a:spcPts val="0"/>
              </a:spcBef>
              <a:spcAft>
                <a:spcPts val="0"/>
              </a:spcAft>
              <a:buNone/>
            </a:pPr>
            <a:r>
              <a:rPr b="1" lang="tr-TR" sz="4000">
                <a:solidFill>
                  <a:srgbClr val="C00000"/>
                </a:solidFill>
                <a:latin typeface="Arial"/>
                <a:ea typeface="Arial"/>
                <a:cs typeface="Arial"/>
                <a:sym typeface="Arial"/>
              </a:rPr>
              <a:t>İLK YARDIM VE ACİL TEDAVİ</a:t>
            </a:r>
            <a:endParaRPr/>
          </a:p>
        </p:txBody>
      </p:sp>
      <p:sp>
        <p:nvSpPr>
          <p:cNvPr descr="Kamp çadır satırı simgesi vektörler | Kamp çadır satırı simgesi vektör  çizimler, vektörel grafik | Depositphotos" id="82" name="Google Shape;82;p2"/>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 name="Google Shape;83;p2"/>
          <p:cNvSpPr txBox="1"/>
          <p:nvPr/>
        </p:nvSpPr>
        <p:spPr>
          <a:xfrm>
            <a:off x="12081164" y="89916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84" name="Google Shape;84;p2"/>
          <p:cNvPicPr preferRelativeResize="0"/>
          <p:nvPr/>
        </p:nvPicPr>
        <p:blipFill rotWithShape="1">
          <a:blip r:embed="rId4">
            <a:alphaModFix/>
          </a:blip>
          <a:srcRect b="0" l="0" r="0" t="0"/>
          <a:stretch/>
        </p:blipFill>
        <p:spPr>
          <a:xfrm>
            <a:off x="7359395" y="0"/>
            <a:ext cx="10928604" cy="10286995"/>
          </a:xfrm>
          <a:prstGeom prst="rect">
            <a:avLst/>
          </a:prstGeom>
          <a:noFill/>
          <a:ln>
            <a:noFill/>
          </a:ln>
        </p:spPr>
      </p:pic>
      <p:sp>
        <p:nvSpPr>
          <p:cNvPr id="85" name="Google Shape;85;p2"/>
          <p:cNvSpPr/>
          <p:nvPr/>
        </p:nvSpPr>
        <p:spPr>
          <a:xfrm>
            <a:off x="2154400" y="2299900"/>
            <a:ext cx="2257800" cy="782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tr-TR" sz="3200">
                <a:solidFill>
                  <a:srgbClr val="C00000"/>
                </a:solidFill>
                <a:latin typeface="Arial"/>
                <a:ea typeface="Arial"/>
                <a:cs typeface="Arial"/>
                <a:sym typeface="Arial"/>
              </a:rPr>
              <a:t>İlk Yardım</a:t>
            </a:r>
            <a:endParaRPr/>
          </a:p>
        </p:txBody>
      </p:sp>
      <p:sp>
        <p:nvSpPr>
          <p:cNvPr id="86" name="Google Shape;86;p2"/>
          <p:cNvSpPr/>
          <p:nvPr/>
        </p:nvSpPr>
        <p:spPr>
          <a:xfrm>
            <a:off x="8738539" y="3160984"/>
            <a:ext cx="6087900" cy="20622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t/>
            </a:r>
            <a:endParaRPr/>
          </a:p>
          <a:p>
            <a:pPr indent="-431800" lvl="0" marL="457200" marR="0" rtl="0" algn="l">
              <a:lnSpc>
                <a:spcPct val="100000"/>
              </a:lnSpc>
              <a:spcBef>
                <a:spcPts val="0"/>
              </a:spcBef>
              <a:spcAft>
                <a:spcPts val="0"/>
              </a:spcAft>
              <a:buClr>
                <a:schemeClr val="dk1"/>
              </a:buClr>
              <a:buSzPts val="3200"/>
              <a:buChar char="●"/>
            </a:pPr>
            <a:r>
              <a:rPr lang="tr-TR" sz="3200">
                <a:solidFill>
                  <a:schemeClr val="dk1"/>
                </a:solidFill>
              </a:rPr>
              <a:t>Ambulans</a:t>
            </a:r>
            <a:r>
              <a:rPr lang="tr-TR" sz="3200">
                <a:solidFill>
                  <a:schemeClr val="dk1"/>
                </a:solidFill>
                <a:latin typeface="Arial"/>
                <a:ea typeface="Arial"/>
                <a:cs typeface="Arial"/>
                <a:sym typeface="Arial"/>
              </a:rPr>
              <a:t> / sağlık kuruluşunda,</a:t>
            </a:r>
            <a:endParaRPr sz="3200">
              <a:solidFill>
                <a:schemeClr val="dk1"/>
              </a:solidFill>
              <a:latin typeface="Arial"/>
              <a:ea typeface="Arial"/>
              <a:cs typeface="Arial"/>
              <a:sym typeface="Arial"/>
            </a:endParaRPr>
          </a:p>
          <a:p>
            <a:pPr indent="-431800" lvl="0" marL="457200" marR="0" rtl="0" algn="l">
              <a:lnSpc>
                <a:spcPct val="100000"/>
              </a:lnSpc>
              <a:spcBef>
                <a:spcPts val="0"/>
              </a:spcBef>
              <a:spcAft>
                <a:spcPts val="0"/>
              </a:spcAft>
              <a:buClr>
                <a:schemeClr val="dk1"/>
              </a:buClr>
              <a:buSzPts val="3200"/>
              <a:buChar char="●"/>
            </a:pPr>
            <a:r>
              <a:rPr lang="tr-TR" sz="3200">
                <a:solidFill>
                  <a:schemeClr val="dk1"/>
                </a:solidFill>
                <a:latin typeface="Arial"/>
                <a:ea typeface="Arial"/>
                <a:cs typeface="Arial"/>
                <a:sym typeface="Arial"/>
              </a:rPr>
              <a:t>İlâç / </a:t>
            </a:r>
            <a:r>
              <a:rPr lang="tr-TR" sz="3200">
                <a:solidFill>
                  <a:schemeClr val="dk1"/>
                </a:solidFill>
              </a:rPr>
              <a:t>tıbbî</a:t>
            </a:r>
            <a:r>
              <a:rPr lang="tr-TR" sz="3200">
                <a:solidFill>
                  <a:schemeClr val="dk1"/>
                </a:solidFill>
                <a:latin typeface="Arial"/>
                <a:ea typeface="Arial"/>
                <a:cs typeface="Arial"/>
                <a:sym typeface="Arial"/>
              </a:rPr>
              <a:t> malzemelerle yapılan uygulamadır.</a:t>
            </a:r>
            <a:endParaRPr/>
          </a:p>
        </p:txBody>
      </p:sp>
      <p:pic>
        <p:nvPicPr>
          <p:cNvPr id="87" name="Google Shape;87;p2"/>
          <p:cNvPicPr preferRelativeResize="0"/>
          <p:nvPr/>
        </p:nvPicPr>
        <p:blipFill rotWithShape="1">
          <a:blip r:embed="rId5">
            <a:alphaModFix/>
          </a:blip>
          <a:srcRect b="0" l="0" r="0" t="0"/>
          <a:stretch/>
        </p:blipFill>
        <p:spPr>
          <a:xfrm>
            <a:off x="1997454" y="5276189"/>
            <a:ext cx="6087871" cy="2913879"/>
          </a:xfrm>
          <a:prstGeom prst="rect">
            <a:avLst/>
          </a:prstGeom>
          <a:noFill/>
          <a:ln>
            <a:noFill/>
          </a:ln>
        </p:spPr>
      </p:pic>
      <p:pic>
        <p:nvPicPr>
          <p:cNvPr id="88" name="Google Shape;88;p2"/>
          <p:cNvPicPr preferRelativeResize="0"/>
          <p:nvPr/>
        </p:nvPicPr>
        <p:blipFill rotWithShape="1">
          <a:blip r:embed="rId6">
            <a:alphaModFix/>
          </a:blip>
          <a:srcRect b="0" l="0" r="0" t="0"/>
          <a:stretch/>
        </p:blipFill>
        <p:spPr>
          <a:xfrm>
            <a:off x="9231748" y="5501921"/>
            <a:ext cx="5101525" cy="2636838"/>
          </a:xfrm>
          <a:prstGeom prst="rect">
            <a:avLst/>
          </a:prstGeom>
          <a:noFill/>
          <a:ln>
            <a:noFill/>
          </a:ln>
        </p:spPr>
      </p:pic>
      <p:sp>
        <p:nvSpPr>
          <p:cNvPr id="89" name="Google Shape;89;p2"/>
          <p:cNvSpPr/>
          <p:nvPr/>
        </p:nvSpPr>
        <p:spPr>
          <a:xfrm>
            <a:off x="1622804" y="3160972"/>
            <a:ext cx="6087900" cy="2062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Olay yerinde,</a:t>
            </a:r>
            <a:endParaRPr/>
          </a:p>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Eldeki olanaklar kullanılarak, ilâçsız yapılan uygulamadır.</a:t>
            </a:r>
            <a:endParaRPr/>
          </a:p>
        </p:txBody>
      </p:sp>
      <p:sp>
        <p:nvSpPr>
          <p:cNvPr id="90" name="Google Shape;90;p2"/>
          <p:cNvSpPr/>
          <p:nvPr/>
        </p:nvSpPr>
        <p:spPr>
          <a:xfrm>
            <a:off x="8991600" y="2253125"/>
            <a:ext cx="2486100" cy="629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tr-TR" sz="3200">
                <a:solidFill>
                  <a:srgbClr val="C00000"/>
                </a:solidFill>
              </a:rPr>
              <a:t>Acil Tedavi</a:t>
            </a:r>
            <a:endParaRPr/>
          </a:p>
        </p:txBody>
      </p:sp>
      <p:pic>
        <p:nvPicPr>
          <p:cNvPr id="91" name="Google Shape;91;p2" title="güvenli gelecek projesi 2. saha.png"/>
          <p:cNvPicPr preferRelativeResize="0"/>
          <p:nvPr/>
        </p:nvPicPr>
        <p:blipFill rotWithShape="1">
          <a:blip r:embed="rId7">
            <a:alphaModFix/>
          </a:blip>
          <a:srcRect b="81455" l="3264" r="2110" t="0"/>
          <a:stretch/>
        </p:blipFill>
        <p:spPr>
          <a:xfrm>
            <a:off x="4730800" y="8243075"/>
            <a:ext cx="8135500" cy="19929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grpSp>
        <p:nvGrpSpPr>
          <p:cNvPr id="567" name="Google Shape;567;p28"/>
          <p:cNvGrpSpPr/>
          <p:nvPr/>
        </p:nvGrpSpPr>
        <p:grpSpPr>
          <a:xfrm>
            <a:off x="1342909" y="357930"/>
            <a:ext cx="1420774" cy="1862891"/>
            <a:chOff x="710184" y="1290827"/>
            <a:chExt cx="1195915" cy="1644549"/>
          </a:xfrm>
        </p:grpSpPr>
        <p:sp>
          <p:nvSpPr>
            <p:cNvPr id="568" name="Google Shape;568;p28"/>
            <p:cNvSpPr/>
            <p:nvPr/>
          </p:nvSpPr>
          <p:spPr>
            <a:xfrm>
              <a:off x="710184" y="1290827"/>
              <a:ext cx="1195915" cy="1231760"/>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69" name="Google Shape;569;p28"/>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570" name="Google Shape;570;p28"/>
          <p:cNvSpPr txBox="1"/>
          <p:nvPr/>
        </p:nvSpPr>
        <p:spPr>
          <a:xfrm>
            <a:off x="3058333" y="737992"/>
            <a:ext cx="12476134" cy="629018"/>
          </a:xfrm>
          <a:prstGeom prst="rect">
            <a:avLst/>
          </a:prstGeom>
          <a:noFill/>
          <a:ln>
            <a:noFill/>
          </a:ln>
        </p:spPr>
        <p:txBody>
          <a:bodyPr anchorCtr="0" anchor="t" bIns="0" lIns="0" spcFirstLastPara="1" rIns="0" wrap="square" tIns="13325">
            <a:spAutoFit/>
          </a:bodyPr>
          <a:lstStyle/>
          <a:p>
            <a:pPr indent="0" lvl="0" marL="0" marR="0" rtl="0" algn="l">
              <a:spcBef>
                <a:spcPts val="0"/>
              </a:spcBef>
              <a:spcAft>
                <a:spcPts val="0"/>
              </a:spcAft>
              <a:buNone/>
            </a:pPr>
            <a:r>
              <a:rPr b="1" lang="tr-TR" sz="4000">
                <a:solidFill>
                  <a:srgbClr val="C00000"/>
                </a:solidFill>
                <a:latin typeface="Arial"/>
                <a:ea typeface="Arial"/>
                <a:cs typeface="Arial"/>
                <a:sym typeface="Arial"/>
              </a:rPr>
              <a:t>KISMİ TIKANMA</a:t>
            </a:r>
            <a:endParaRPr sz="4000">
              <a:solidFill>
                <a:schemeClr val="dk1"/>
              </a:solidFill>
              <a:latin typeface="Arial"/>
              <a:ea typeface="Arial"/>
              <a:cs typeface="Arial"/>
              <a:sym typeface="Arial"/>
            </a:endParaRPr>
          </a:p>
        </p:txBody>
      </p:sp>
      <p:sp>
        <p:nvSpPr>
          <p:cNvPr descr="Kamp çadır satırı simgesi vektörler | Kamp çadır satırı simgesi vektör  çizimler, vektörel grafik | Depositphotos" id="571" name="Google Shape;571;p28"/>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2" name="Google Shape;572;p28"/>
          <p:cNvSpPr txBox="1"/>
          <p:nvPr/>
        </p:nvSpPr>
        <p:spPr>
          <a:xfrm>
            <a:off x="12081164" y="89916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73" name="Google Shape;573;p28"/>
          <p:cNvPicPr preferRelativeResize="0"/>
          <p:nvPr/>
        </p:nvPicPr>
        <p:blipFill rotWithShape="1">
          <a:blip r:embed="rId4">
            <a:alphaModFix/>
          </a:blip>
          <a:srcRect b="0" l="0" r="0" t="0"/>
          <a:stretch/>
        </p:blipFill>
        <p:spPr>
          <a:xfrm>
            <a:off x="7359395" y="0"/>
            <a:ext cx="10928604" cy="10286995"/>
          </a:xfrm>
          <a:prstGeom prst="rect">
            <a:avLst/>
          </a:prstGeom>
          <a:noFill/>
          <a:ln>
            <a:noFill/>
          </a:ln>
        </p:spPr>
      </p:pic>
      <p:sp>
        <p:nvSpPr>
          <p:cNvPr id="574" name="Google Shape;574;p28"/>
          <p:cNvSpPr/>
          <p:nvPr/>
        </p:nvSpPr>
        <p:spPr>
          <a:xfrm>
            <a:off x="1799285" y="2785342"/>
            <a:ext cx="9144000" cy="1077218"/>
          </a:xfrm>
          <a:prstGeom prst="rect">
            <a:avLst/>
          </a:prstGeom>
          <a:noFill/>
          <a:ln>
            <a:noFill/>
          </a:ln>
        </p:spPr>
        <p:txBody>
          <a:bodyPr anchorCtr="0" anchor="t" bIns="45700" lIns="91425" spcFirstLastPara="1" rIns="91425" wrap="square" tIns="45700">
            <a:spAutoFit/>
          </a:bodyPr>
          <a:lstStyle/>
          <a:p>
            <a:pPr indent="-254000" lvl="0" marL="457200" marR="0" rtl="0" algn="just">
              <a:spcBef>
                <a:spcPts val="0"/>
              </a:spcBef>
              <a:spcAft>
                <a:spcPts val="0"/>
              </a:spcAft>
              <a:buClr>
                <a:schemeClr val="dk1"/>
              </a:buClr>
              <a:buSzPts val="3200"/>
              <a:buFont typeface="Arial"/>
              <a:buNone/>
            </a:pPr>
            <a:r>
              <a:t/>
            </a:r>
            <a:endParaRPr sz="3200">
              <a:solidFill>
                <a:schemeClr val="dk1"/>
              </a:solidFill>
              <a:latin typeface="Arial"/>
              <a:ea typeface="Arial"/>
              <a:cs typeface="Arial"/>
              <a:sym typeface="Arial"/>
            </a:endParaRPr>
          </a:p>
          <a:p>
            <a:pPr indent="0" lvl="0" marL="0" marR="0" rtl="0" algn="just">
              <a:spcBef>
                <a:spcPts val="0"/>
              </a:spcBef>
              <a:spcAft>
                <a:spcPts val="0"/>
              </a:spcAft>
              <a:buNone/>
            </a:pPr>
            <a:r>
              <a:t/>
            </a:r>
            <a:endParaRPr sz="3200">
              <a:solidFill>
                <a:schemeClr val="dk1"/>
              </a:solidFill>
              <a:latin typeface="Arial"/>
              <a:ea typeface="Arial"/>
              <a:cs typeface="Arial"/>
              <a:sym typeface="Arial"/>
            </a:endParaRPr>
          </a:p>
        </p:txBody>
      </p:sp>
      <p:sp>
        <p:nvSpPr>
          <p:cNvPr id="575" name="Google Shape;575;p28"/>
          <p:cNvSpPr/>
          <p:nvPr/>
        </p:nvSpPr>
        <p:spPr>
          <a:xfrm>
            <a:off x="2017743" y="2734020"/>
            <a:ext cx="8707084" cy="1077218"/>
          </a:xfrm>
          <a:prstGeom prst="rect">
            <a:avLst/>
          </a:prstGeom>
          <a:noFill/>
          <a:ln>
            <a:noFill/>
          </a:ln>
        </p:spPr>
        <p:txBody>
          <a:bodyPr anchorCtr="0" anchor="t" bIns="45700" lIns="91425" spcFirstLastPara="1" rIns="91425" wrap="square" tIns="45700">
            <a:spAutoFit/>
          </a:bodyPr>
          <a:lstStyle/>
          <a:p>
            <a:pPr indent="-254000" lvl="0" marL="457200" marR="0" rtl="0" algn="just">
              <a:spcBef>
                <a:spcPts val="0"/>
              </a:spcBef>
              <a:spcAft>
                <a:spcPts val="0"/>
              </a:spcAft>
              <a:buClr>
                <a:schemeClr val="dk1"/>
              </a:buClr>
              <a:buSzPts val="3200"/>
              <a:buFont typeface="Arial"/>
              <a:buNone/>
            </a:pPr>
            <a:r>
              <a:t/>
            </a:r>
            <a:endParaRPr sz="3200">
              <a:solidFill>
                <a:schemeClr val="dk1"/>
              </a:solidFill>
              <a:latin typeface="Arial"/>
              <a:ea typeface="Arial"/>
              <a:cs typeface="Arial"/>
              <a:sym typeface="Arial"/>
            </a:endParaRPr>
          </a:p>
          <a:p>
            <a:pPr indent="0" lvl="0" marL="0" marR="0" rtl="0" algn="just">
              <a:spcBef>
                <a:spcPts val="0"/>
              </a:spcBef>
              <a:spcAft>
                <a:spcPts val="0"/>
              </a:spcAft>
              <a:buNone/>
            </a:pPr>
            <a:r>
              <a:t/>
            </a:r>
            <a:endParaRPr sz="3200">
              <a:solidFill>
                <a:schemeClr val="dk1"/>
              </a:solidFill>
              <a:latin typeface="Arial"/>
              <a:ea typeface="Arial"/>
              <a:cs typeface="Arial"/>
              <a:sym typeface="Arial"/>
            </a:endParaRPr>
          </a:p>
        </p:txBody>
      </p:sp>
      <p:sp>
        <p:nvSpPr>
          <p:cNvPr id="576" name="Google Shape;576;p28"/>
          <p:cNvSpPr/>
          <p:nvPr/>
        </p:nvSpPr>
        <p:spPr>
          <a:xfrm>
            <a:off x="2017743" y="2451724"/>
            <a:ext cx="8160087" cy="60016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tr-TR" sz="3200">
                <a:solidFill>
                  <a:schemeClr val="dk1"/>
                </a:solidFill>
                <a:latin typeface="Arial"/>
                <a:ea typeface="Arial"/>
                <a:cs typeface="Arial"/>
                <a:sym typeface="Arial"/>
              </a:rPr>
              <a:t>Kısm</a:t>
            </a:r>
            <a:r>
              <a:rPr lang="tr-TR" sz="3200">
                <a:solidFill>
                  <a:schemeClr val="dk1"/>
                </a:solidFill>
              </a:rPr>
              <a:t>i</a:t>
            </a:r>
            <a:r>
              <a:rPr lang="tr-TR" sz="3200">
                <a:solidFill>
                  <a:schemeClr val="dk1"/>
                </a:solidFill>
                <a:latin typeface="Arial"/>
                <a:ea typeface="Arial"/>
                <a:cs typeface="Arial"/>
                <a:sym typeface="Arial"/>
              </a:rPr>
              <a:t> tıkanmalarda güçlükle de olsa aşağıdaki işlevler </a:t>
            </a:r>
            <a:r>
              <a:rPr lang="tr-TR" sz="3200">
                <a:solidFill>
                  <a:schemeClr val="dk1"/>
                </a:solidFill>
              </a:rPr>
              <a:t>gerçekleşir</a:t>
            </a:r>
            <a:r>
              <a:rPr lang="tr-TR" sz="3200">
                <a:solidFill>
                  <a:schemeClr val="dk1"/>
                </a:solidFill>
                <a:latin typeface="Arial"/>
                <a:ea typeface="Arial"/>
                <a:cs typeface="Arial"/>
                <a:sym typeface="Arial"/>
              </a:rPr>
              <a:t>.</a:t>
            </a:r>
            <a:endParaRPr/>
          </a:p>
          <a:p>
            <a:pPr indent="0" lvl="0" marL="0" marR="0" rtl="0" algn="l">
              <a:spcBef>
                <a:spcPts val="0"/>
              </a:spcBef>
              <a:spcAft>
                <a:spcPts val="0"/>
              </a:spcAft>
              <a:buNone/>
            </a:pPr>
            <a:r>
              <a:t/>
            </a:r>
            <a:endParaRPr sz="3200">
              <a:solidFill>
                <a:schemeClr val="dk1"/>
              </a:solidFill>
              <a:latin typeface="Arial"/>
              <a:ea typeface="Arial"/>
              <a:cs typeface="Arial"/>
              <a:sym typeface="Arial"/>
            </a:endParaRPr>
          </a:p>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Öksürürüz.</a:t>
            </a:r>
            <a:endParaRPr/>
          </a:p>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Nefes alabiliriz.</a:t>
            </a:r>
            <a:endParaRPr/>
          </a:p>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Konuşabiliriz.</a:t>
            </a:r>
            <a:endParaRPr/>
          </a:p>
          <a:p>
            <a:pPr indent="0" lvl="0" marL="0" marR="0" rtl="0" algn="l">
              <a:spcBef>
                <a:spcPts val="0"/>
              </a:spcBef>
              <a:spcAft>
                <a:spcPts val="0"/>
              </a:spcAft>
              <a:buNone/>
            </a:pPr>
            <a:r>
              <a:t/>
            </a:r>
            <a:endParaRPr sz="3200">
              <a:solidFill>
                <a:schemeClr val="dk1"/>
              </a:solidFill>
              <a:latin typeface="Arial"/>
              <a:ea typeface="Arial"/>
              <a:cs typeface="Arial"/>
              <a:sym typeface="Arial"/>
            </a:endParaRPr>
          </a:p>
          <a:p>
            <a:pPr indent="0" lvl="0" marL="0" marR="0" rtl="0" algn="l">
              <a:spcBef>
                <a:spcPts val="0"/>
              </a:spcBef>
              <a:spcAft>
                <a:spcPts val="0"/>
              </a:spcAft>
              <a:buNone/>
            </a:pPr>
            <a:r>
              <a:rPr b="1" lang="tr-TR" sz="3200">
                <a:solidFill>
                  <a:srgbClr val="C00000"/>
                </a:solidFill>
                <a:latin typeface="Arial"/>
                <a:ea typeface="Arial"/>
                <a:cs typeface="Arial"/>
                <a:sym typeface="Arial"/>
              </a:rPr>
              <a:t>Kısmi tıkanma varsa;</a:t>
            </a:r>
            <a:endParaRPr/>
          </a:p>
          <a:p>
            <a:pPr indent="0" lvl="0" marL="0" marR="0" rtl="0" algn="l">
              <a:spcBef>
                <a:spcPts val="0"/>
              </a:spcBef>
              <a:spcAft>
                <a:spcPts val="0"/>
              </a:spcAft>
              <a:buNone/>
            </a:pPr>
            <a:r>
              <a:rPr b="1" lang="tr-TR" sz="3200">
                <a:solidFill>
                  <a:srgbClr val="C00000"/>
                </a:solidFill>
                <a:latin typeface="Arial"/>
                <a:ea typeface="Arial"/>
                <a:cs typeface="Arial"/>
                <a:sym typeface="Arial"/>
              </a:rPr>
              <a:t>      </a:t>
            </a:r>
            <a:endParaRPr/>
          </a:p>
          <a:p>
            <a:pPr indent="-431800" lvl="0" marL="457200" marR="0" rtl="0" algn="l">
              <a:spcBef>
                <a:spcPts val="0"/>
              </a:spcBef>
              <a:spcAft>
                <a:spcPts val="0"/>
              </a:spcAft>
              <a:buClr>
                <a:srgbClr val="C00000"/>
              </a:buClr>
              <a:buSzPts val="3200"/>
              <a:buFont typeface="Arial"/>
              <a:buChar char="●"/>
            </a:pPr>
            <a:r>
              <a:rPr b="1" lang="tr-TR" sz="3200">
                <a:solidFill>
                  <a:srgbClr val="C00000"/>
                </a:solidFill>
                <a:latin typeface="Arial"/>
                <a:ea typeface="Arial"/>
                <a:cs typeface="Arial"/>
                <a:sym typeface="Arial"/>
              </a:rPr>
              <a:t>Kişiye dokunulmaz,</a:t>
            </a:r>
            <a:endParaRPr/>
          </a:p>
          <a:p>
            <a:pPr indent="-431800" lvl="0" marL="457200" marR="0" rtl="0" algn="l">
              <a:spcBef>
                <a:spcPts val="0"/>
              </a:spcBef>
              <a:spcAft>
                <a:spcPts val="0"/>
              </a:spcAft>
              <a:buClr>
                <a:srgbClr val="C00000"/>
              </a:buClr>
              <a:buSzPts val="3200"/>
              <a:buFont typeface="Arial"/>
              <a:buChar char="●"/>
            </a:pPr>
            <a:r>
              <a:rPr b="1" lang="tr-TR" sz="3200">
                <a:solidFill>
                  <a:srgbClr val="C00000"/>
                </a:solidFill>
                <a:latin typeface="Arial"/>
                <a:ea typeface="Arial"/>
                <a:cs typeface="Arial"/>
                <a:sym typeface="Arial"/>
              </a:rPr>
              <a:t>Kişinin öksürerek yabancı cismi atması beklenir.</a:t>
            </a:r>
            <a:endParaRPr/>
          </a:p>
        </p:txBody>
      </p:sp>
      <p:pic>
        <p:nvPicPr>
          <p:cNvPr id="577" name="Google Shape;577;p28"/>
          <p:cNvPicPr preferRelativeResize="0"/>
          <p:nvPr/>
        </p:nvPicPr>
        <p:blipFill rotWithShape="1">
          <a:blip r:embed="rId5">
            <a:alphaModFix/>
          </a:blip>
          <a:srcRect b="0" l="0" r="0" t="0"/>
          <a:stretch/>
        </p:blipFill>
        <p:spPr>
          <a:xfrm>
            <a:off x="10724827" y="2904001"/>
            <a:ext cx="4301075" cy="5155627"/>
          </a:xfrm>
          <a:prstGeom prst="rect">
            <a:avLst/>
          </a:prstGeom>
          <a:noFill/>
          <a:ln>
            <a:noFill/>
          </a:ln>
        </p:spPr>
      </p:pic>
      <p:pic>
        <p:nvPicPr>
          <p:cNvPr id="578" name="Google Shape;578;p28" title="güvenli gelecek projesi 2. saha.png"/>
          <p:cNvPicPr preferRelativeResize="0"/>
          <p:nvPr/>
        </p:nvPicPr>
        <p:blipFill rotWithShape="1">
          <a:blip r:embed="rId6">
            <a:alphaModFix/>
          </a:blip>
          <a:srcRect b="83228" l="3264" r="2110" t="1972"/>
          <a:stretch/>
        </p:blipFill>
        <p:spPr>
          <a:xfrm>
            <a:off x="5083133" y="8765525"/>
            <a:ext cx="7783166" cy="15214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grpSp>
        <p:nvGrpSpPr>
          <p:cNvPr id="584" name="Google Shape;584;p29"/>
          <p:cNvGrpSpPr/>
          <p:nvPr/>
        </p:nvGrpSpPr>
        <p:grpSpPr>
          <a:xfrm>
            <a:off x="1342909" y="357930"/>
            <a:ext cx="1420774" cy="1862891"/>
            <a:chOff x="710184" y="1290827"/>
            <a:chExt cx="1195915" cy="1644549"/>
          </a:xfrm>
        </p:grpSpPr>
        <p:sp>
          <p:nvSpPr>
            <p:cNvPr id="585" name="Google Shape;585;p29"/>
            <p:cNvSpPr/>
            <p:nvPr/>
          </p:nvSpPr>
          <p:spPr>
            <a:xfrm>
              <a:off x="710184" y="1290827"/>
              <a:ext cx="1195915" cy="1231760"/>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86" name="Google Shape;586;p29"/>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587" name="Google Shape;587;p29"/>
          <p:cNvSpPr txBox="1"/>
          <p:nvPr/>
        </p:nvSpPr>
        <p:spPr>
          <a:xfrm>
            <a:off x="3058333" y="737992"/>
            <a:ext cx="12476134" cy="629018"/>
          </a:xfrm>
          <a:prstGeom prst="rect">
            <a:avLst/>
          </a:prstGeom>
          <a:noFill/>
          <a:ln>
            <a:noFill/>
          </a:ln>
        </p:spPr>
        <p:txBody>
          <a:bodyPr anchorCtr="0" anchor="t" bIns="0" lIns="0" spcFirstLastPara="1" rIns="0" wrap="square" tIns="13325">
            <a:spAutoFit/>
          </a:bodyPr>
          <a:lstStyle/>
          <a:p>
            <a:pPr indent="0" lvl="0" marL="0" marR="0" rtl="0" algn="just">
              <a:spcBef>
                <a:spcPts val="0"/>
              </a:spcBef>
              <a:spcAft>
                <a:spcPts val="0"/>
              </a:spcAft>
              <a:buNone/>
            </a:pPr>
            <a:r>
              <a:rPr b="1" lang="tr-TR" sz="4000">
                <a:solidFill>
                  <a:srgbClr val="C00000"/>
                </a:solidFill>
                <a:latin typeface="Arial"/>
                <a:ea typeface="Arial"/>
                <a:cs typeface="Arial"/>
                <a:sym typeface="Arial"/>
              </a:rPr>
              <a:t>TAM TIKANMA</a:t>
            </a:r>
            <a:endParaRPr/>
          </a:p>
        </p:txBody>
      </p:sp>
      <p:sp>
        <p:nvSpPr>
          <p:cNvPr descr="Kamp çadır satırı simgesi vektörler | Kamp çadır satırı simgesi vektör  çizimler, vektörel grafik | Depositphotos" id="588" name="Google Shape;588;p29"/>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9" name="Google Shape;589;p29"/>
          <p:cNvSpPr txBox="1"/>
          <p:nvPr/>
        </p:nvSpPr>
        <p:spPr>
          <a:xfrm>
            <a:off x="12081164" y="89916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90" name="Google Shape;590;p29"/>
          <p:cNvPicPr preferRelativeResize="0"/>
          <p:nvPr/>
        </p:nvPicPr>
        <p:blipFill rotWithShape="1">
          <a:blip r:embed="rId4">
            <a:alphaModFix/>
          </a:blip>
          <a:srcRect b="0" l="0" r="0" t="0"/>
          <a:stretch/>
        </p:blipFill>
        <p:spPr>
          <a:xfrm>
            <a:off x="7359395" y="0"/>
            <a:ext cx="10928604" cy="10286995"/>
          </a:xfrm>
          <a:prstGeom prst="rect">
            <a:avLst/>
          </a:prstGeom>
          <a:noFill/>
          <a:ln>
            <a:noFill/>
          </a:ln>
        </p:spPr>
      </p:pic>
      <p:sp>
        <p:nvSpPr>
          <p:cNvPr id="591" name="Google Shape;591;p29"/>
          <p:cNvSpPr/>
          <p:nvPr/>
        </p:nvSpPr>
        <p:spPr>
          <a:xfrm>
            <a:off x="1799285" y="2785342"/>
            <a:ext cx="9144000" cy="1077218"/>
          </a:xfrm>
          <a:prstGeom prst="rect">
            <a:avLst/>
          </a:prstGeom>
          <a:noFill/>
          <a:ln>
            <a:noFill/>
          </a:ln>
        </p:spPr>
        <p:txBody>
          <a:bodyPr anchorCtr="0" anchor="t" bIns="45700" lIns="91425" spcFirstLastPara="1" rIns="91425" wrap="square" tIns="45700">
            <a:spAutoFit/>
          </a:bodyPr>
          <a:lstStyle/>
          <a:p>
            <a:pPr indent="-254000" lvl="0" marL="457200" marR="0" rtl="0" algn="just">
              <a:spcBef>
                <a:spcPts val="0"/>
              </a:spcBef>
              <a:spcAft>
                <a:spcPts val="0"/>
              </a:spcAft>
              <a:buClr>
                <a:schemeClr val="dk1"/>
              </a:buClr>
              <a:buSzPts val="3200"/>
              <a:buFont typeface="Arial"/>
              <a:buNone/>
            </a:pPr>
            <a:r>
              <a:t/>
            </a:r>
            <a:endParaRPr sz="3200">
              <a:solidFill>
                <a:schemeClr val="dk1"/>
              </a:solidFill>
              <a:latin typeface="Arial"/>
              <a:ea typeface="Arial"/>
              <a:cs typeface="Arial"/>
              <a:sym typeface="Arial"/>
            </a:endParaRPr>
          </a:p>
          <a:p>
            <a:pPr indent="0" lvl="0" marL="0" marR="0" rtl="0" algn="just">
              <a:spcBef>
                <a:spcPts val="0"/>
              </a:spcBef>
              <a:spcAft>
                <a:spcPts val="0"/>
              </a:spcAft>
              <a:buNone/>
            </a:pPr>
            <a:r>
              <a:t/>
            </a:r>
            <a:endParaRPr sz="3200">
              <a:solidFill>
                <a:schemeClr val="dk1"/>
              </a:solidFill>
              <a:latin typeface="Arial"/>
              <a:ea typeface="Arial"/>
              <a:cs typeface="Arial"/>
              <a:sym typeface="Arial"/>
            </a:endParaRPr>
          </a:p>
        </p:txBody>
      </p:sp>
      <p:sp>
        <p:nvSpPr>
          <p:cNvPr id="592" name="Google Shape;592;p29"/>
          <p:cNvSpPr/>
          <p:nvPr/>
        </p:nvSpPr>
        <p:spPr>
          <a:xfrm>
            <a:off x="2017743" y="2734020"/>
            <a:ext cx="8707084" cy="1077218"/>
          </a:xfrm>
          <a:prstGeom prst="rect">
            <a:avLst/>
          </a:prstGeom>
          <a:noFill/>
          <a:ln>
            <a:noFill/>
          </a:ln>
        </p:spPr>
        <p:txBody>
          <a:bodyPr anchorCtr="0" anchor="t" bIns="45700" lIns="91425" spcFirstLastPara="1" rIns="91425" wrap="square" tIns="45700">
            <a:spAutoFit/>
          </a:bodyPr>
          <a:lstStyle/>
          <a:p>
            <a:pPr indent="-254000" lvl="0" marL="457200" marR="0" rtl="0" algn="just">
              <a:spcBef>
                <a:spcPts val="0"/>
              </a:spcBef>
              <a:spcAft>
                <a:spcPts val="0"/>
              </a:spcAft>
              <a:buClr>
                <a:schemeClr val="dk1"/>
              </a:buClr>
              <a:buSzPts val="3200"/>
              <a:buFont typeface="Arial"/>
              <a:buNone/>
            </a:pPr>
            <a:r>
              <a:t/>
            </a:r>
            <a:endParaRPr sz="3200">
              <a:solidFill>
                <a:schemeClr val="dk1"/>
              </a:solidFill>
              <a:latin typeface="Arial"/>
              <a:ea typeface="Arial"/>
              <a:cs typeface="Arial"/>
              <a:sym typeface="Arial"/>
            </a:endParaRPr>
          </a:p>
          <a:p>
            <a:pPr indent="0" lvl="0" marL="0" marR="0" rtl="0" algn="just">
              <a:spcBef>
                <a:spcPts val="0"/>
              </a:spcBef>
              <a:spcAft>
                <a:spcPts val="0"/>
              </a:spcAft>
              <a:buNone/>
            </a:pPr>
            <a:r>
              <a:t/>
            </a:r>
            <a:endParaRPr sz="3200">
              <a:solidFill>
                <a:schemeClr val="dk1"/>
              </a:solidFill>
              <a:latin typeface="Arial"/>
              <a:ea typeface="Arial"/>
              <a:cs typeface="Arial"/>
              <a:sym typeface="Arial"/>
            </a:endParaRPr>
          </a:p>
        </p:txBody>
      </p:sp>
      <p:sp>
        <p:nvSpPr>
          <p:cNvPr id="593" name="Google Shape;593;p29"/>
          <p:cNvSpPr/>
          <p:nvPr/>
        </p:nvSpPr>
        <p:spPr>
          <a:xfrm>
            <a:off x="1136400" y="2314525"/>
            <a:ext cx="8160000" cy="7046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tr-TR" sz="3200">
                <a:solidFill>
                  <a:schemeClr val="dk1"/>
                </a:solidFill>
                <a:latin typeface="Arial"/>
                <a:ea typeface="Arial"/>
                <a:cs typeface="Arial"/>
                <a:sym typeface="Arial"/>
              </a:rPr>
              <a:t>Hava geçişi tamamen engelleniyorsa “tam tıkanma” vardır.</a:t>
            </a:r>
            <a:endParaRPr/>
          </a:p>
          <a:p>
            <a:pPr indent="0" lvl="0" marL="0" marR="0" rtl="0" algn="l">
              <a:spcBef>
                <a:spcPts val="0"/>
              </a:spcBef>
              <a:spcAft>
                <a:spcPts val="0"/>
              </a:spcAft>
              <a:buNone/>
            </a:pPr>
            <a:r>
              <a:rPr lang="tr-TR" sz="3200">
                <a:solidFill>
                  <a:schemeClr val="dk1"/>
                </a:solidFill>
                <a:latin typeface="Arial"/>
                <a:ea typeface="Arial"/>
                <a:cs typeface="Arial"/>
                <a:sym typeface="Arial"/>
              </a:rPr>
              <a:t>Bu durumda aşağıdaki belirtiler görülür:</a:t>
            </a:r>
            <a:endParaRPr/>
          </a:p>
          <a:p>
            <a:pPr indent="0" lvl="0" marL="0" marR="0" rtl="0" algn="l">
              <a:spcBef>
                <a:spcPts val="0"/>
              </a:spcBef>
              <a:spcAft>
                <a:spcPts val="0"/>
              </a:spcAft>
              <a:buNone/>
            </a:pPr>
            <a:r>
              <a:t/>
            </a:r>
            <a:endParaRPr sz="3200">
              <a:solidFill>
                <a:schemeClr val="dk1"/>
              </a:solidFill>
              <a:latin typeface="Arial"/>
              <a:ea typeface="Arial"/>
              <a:cs typeface="Arial"/>
              <a:sym typeface="Arial"/>
            </a:endParaRPr>
          </a:p>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Nefes alamayız.</a:t>
            </a:r>
            <a:endParaRPr/>
          </a:p>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Ellerimizi boynumuza götürür ve acı çekeriz.</a:t>
            </a:r>
            <a:endParaRPr/>
          </a:p>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Konuşamayız.</a:t>
            </a:r>
            <a:endParaRPr/>
          </a:p>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Rengimiz morarır.</a:t>
            </a:r>
            <a:endParaRPr/>
          </a:p>
          <a:p>
            <a:pPr indent="0" lvl="0" marL="0" marR="0" rtl="0" algn="l">
              <a:spcBef>
                <a:spcPts val="0"/>
              </a:spcBef>
              <a:spcAft>
                <a:spcPts val="0"/>
              </a:spcAft>
              <a:buClr>
                <a:schemeClr val="dk1"/>
              </a:buClr>
              <a:buSzPts val="3200"/>
              <a:buFont typeface="Calibri"/>
              <a:buNone/>
            </a:pPr>
            <a:r>
              <a:t/>
            </a:r>
            <a:endParaRPr sz="3200">
              <a:solidFill>
                <a:schemeClr val="dk1"/>
              </a:solidFill>
              <a:latin typeface="Arial"/>
              <a:ea typeface="Arial"/>
              <a:cs typeface="Arial"/>
              <a:sym typeface="Arial"/>
            </a:endParaRPr>
          </a:p>
          <a:p>
            <a:pPr indent="0" lvl="0" marL="0" marR="0" rtl="0" algn="l">
              <a:spcBef>
                <a:spcPts val="0"/>
              </a:spcBef>
              <a:spcAft>
                <a:spcPts val="0"/>
              </a:spcAft>
              <a:buNone/>
            </a:pPr>
            <a:r>
              <a:rPr lang="tr-TR" sz="3200">
                <a:solidFill>
                  <a:schemeClr val="dk1"/>
                </a:solidFill>
                <a:latin typeface="Arial"/>
                <a:ea typeface="Arial"/>
                <a:cs typeface="Arial"/>
                <a:sym typeface="Arial"/>
              </a:rPr>
              <a:t>Böyle bir tıkanma söz konusu olan bilinci kaybolmamış</a:t>
            </a:r>
            <a:r>
              <a:rPr lang="tr-TR"/>
              <a:t>  </a:t>
            </a:r>
            <a:r>
              <a:rPr lang="tr-TR" sz="3200">
                <a:solidFill>
                  <a:schemeClr val="dk1"/>
                </a:solidFill>
                <a:latin typeface="Arial"/>
                <a:ea typeface="Arial"/>
                <a:cs typeface="Arial"/>
                <a:sym typeface="Arial"/>
              </a:rPr>
              <a:t>kişiye </a:t>
            </a:r>
            <a:r>
              <a:rPr b="1" lang="tr-TR" sz="3200">
                <a:solidFill>
                  <a:srgbClr val="C00000"/>
                </a:solidFill>
                <a:latin typeface="Arial"/>
                <a:ea typeface="Arial"/>
                <a:cs typeface="Arial"/>
                <a:sym typeface="Arial"/>
              </a:rPr>
              <a:t>“Hemlik (Heimlich) Manevrası” </a:t>
            </a:r>
            <a:r>
              <a:rPr lang="tr-TR" sz="3200">
                <a:solidFill>
                  <a:schemeClr val="dk1"/>
                </a:solidFill>
                <a:latin typeface="Arial"/>
                <a:ea typeface="Arial"/>
                <a:cs typeface="Arial"/>
                <a:sym typeface="Arial"/>
              </a:rPr>
              <a:t>uygularız.</a:t>
            </a:r>
            <a:endParaRPr/>
          </a:p>
        </p:txBody>
      </p:sp>
      <p:pic>
        <p:nvPicPr>
          <p:cNvPr id="594" name="Google Shape;594;p29"/>
          <p:cNvPicPr preferRelativeResize="0"/>
          <p:nvPr/>
        </p:nvPicPr>
        <p:blipFill rotWithShape="1">
          <a:blip r:embed="rId5">
            <a:alphaModFix/>
          </a:blip>
          <a:srcRect b="0" l="0" r="0" t="0"/>
          <a:stretch/>
        </p:blipFill>
        <p:spPr>
          <a:xfrm>
            <a:off x="10724826" y="3133873"/>
            <a:ext cx="4519525" cy="5178576"/>
          </a:xfrm>
          <a:prstGeom prst="rect">
            <a:avLst/>
          </a:prstGeom>
          <a:noFill/>
          <a:ln>
            <a:noFill/>
          </a:ln>
        </p:spPr>
      </p:pic>
      <p:pic>
        <p:nvPicPr>
          <p:cNvPr id="595" name="Google Shape;595;p29" title="güvenli gelecek projesi 2. saha.png"/>
          <p:cNvPicPr preferRelativeResize="0"/>
          <p:nvPr/>
        </p:nvPicPr>
        <p:blipFill rotWithShape="1">
          <a:blip r:embed="rId6">
            <a:alphaModFix/>
          </a:blip>
          <a:srcRect b="83228" l="3264" r="2110" t="1972"/>
          <a:stretch/>
        </p:blipFill>
        <p:spPr>
          <a:xfrm>
            <a:off x="5083133" y="8765525"/>
            <a:ext cx="7783166" cy="15214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grpSp>
        <p:nvGrpSpPr>
          <p:cNvPr id="601" name="Google Shape;601;p30"/>
          <p:cNvGrpSpPr/>
          <p:nvPr/>
        </p:nvGrpSpPr>
        <p:grpSpPr>
          <a:xfrm>
            <a:off x="1342909" y="357930"/>
            <a:ext cx="1420774" cy="1862891"/>
            <a:chOff x="710184" y="1290827"/>
            <a:chExt cx="1195915" cy="1644549"/>
          </a:xfrm>
        </p:grpSpPr>
        <p:sp>
          <p:nvSpPr>
            <p:cNvPr id="602" name="Google Shape;602;p30"/>
            <p:cNvSpPr/>
            <p:nvPr/>
          </p:nvSpPr>
          <p:spPr>
            <a:xfrm>
              <a:off x="710184" y="1290827"/>
              <a:ext cx="1195915" cy="1231760"/>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03" name="Google Shape;603;p30"/>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descr="Kamp çadır satırı simgesi vektörler | Kamp çadır satırı simgesi vektör  çizimler, vektörel grafik | Depositphotos" id="604" name="Google Shape;604;p30"/>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5" name="Google Shape;605;p30"/>
          <p:cNvSpPr txBox="1"/>
          <p:nvPr/>
        </p:nvSpPr>
        <p:spPr>
          <a:xfrm>
            <a:off x="12081164" y="89916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06" name="Google Shape;606;p30"/>
          <p:cNvPicPr preferRelativeResize="0"/>
          <p:nvPr/>
        </p:nvPicPr>
        <p:blipFill rotWithShape="1">
          <a:blip r:embed="rId4">
            <a:alphaModFix/>
          </a:blip>
          <a:srcRect b="0" l="0" r="0" t="0"/>
          <a:stretch/>
        </p:blipFill>
        <p:spPr>
          <a:xfrm>
            <a:off x="7359395" y="0"/>
            <a:ext cx="10928604" cy="10286995"/>
          </a:xfrm>
          <a:prstGeom prst="rect">
            <a:avLst/>
          </a:prstGeom>
          <a:noFill/>
          <a:ln>
            <a:noFill/>
          </a:ln>
        </p:spPr>
      </p:pic>
      <p:sp>
        <p:nvSpPr>
          <p:cNvPr id="607" name="Google Shape;607;p30"/>
          <p:cNvSpPr/>
          <p:nvPr/>
        </p:nvSpPr>
        <p:spPr>
          <a:xfrm>
            <a:off x="1799285" y="2785342"/>
            <a:ext cx="9144000" cy="1077218"/>
          </a:xfrm>
          <a:prstGeom prst="rect">
            <a:avLst/>
          </a:prstGeom>
          <a:noFill/>
          <a:ln>
            <a:noFill/>
          </a:ln>
        </p:spPr>
        <p:txBody>
          <a:bodyPr anchorCtr="0" anchor="t" bIns="45700" lIns="91425" spcFirstLastPara="1" rIns="91425" wrap="square" tIns="45700">
            <a:spAutoFit/>
          </a:bodyPr>
          <a:lstStyle/>
          <a:p>
            <a:pPr indent="-254000" lvl="0" marL="457200" marR="0" rtl="0" algn="just">
              <a:spcBef>
                <a:spcPts val="0"/>
              </a:spcBef>
              <a:spcAft>
                <a:spcPts val="0"/>
              </a:spcAft>
              <a:buClr>
                <a:schemeClr val="dk1"/>
              </a:buClr>
              <a:buSzPts val="3200"/>
              <a:buFont typeface="Arial"/>
              <a:buNone/>
            </a:pPr>
            <a:r>
              <a:t/>
            </a:r>
            <a:endParaRPr sz="3200">
              <a:solidFill>
                <a:schemeClr val="dk1"/>
              </a:solidFill>
              <a:latin typeface="Arial"/>
              <a:ea typeface="Arial"/>
              <a:cs typeface="Arial"/>
              <a:sym typeface="Arial"/>
            </a:endParaRPr>
          </a:p>
          <a:p>
            <a:pPr indent="0" lvl="0" marL="0" marR="0" rtl="0" algn="just">
              <a:spcBef>
                <a:spcPts val="0"/>
              </a:spcBef>
              <a:spcAft>
                <a:spcPts val="0"/>
              </a:spcAft>
              <a:buNone/>
            </a:pPr>
            <a:r>
              <a:t/>
            </a:r>
            <a:endParaRPr sz="3200">
              <a:solidFill>
                <a:schemeClr val="dk1"/>
              </a:solidFill>
              <a:latin typeface="Arial"/>
              <a:ea typeface="Arial"/>
              <a:cs typeface="Arial"/>
              <a:sym typeface="Arial"/>
            </a:endParaRPr>
          </a:p>
        </p:txBody>
      </p:sp>
      <p:sp>
        <p:nvSpPr>
          <p:cNvPr id="608" name="Google Shape;608;p30"/>
          <p:cNvSpPr/>
          <p:nvPr/>
        </p:nvSpPr>
        <p:spPr>
          <a:xfrm>
            <a:off x="2017743" y="2734020"/>
            <a:ext cx="8707084" cy="1077218"/>
          </a:xfrm>
          <a:prstGeom prst="rect">
            <a:avLst/>
          </a:prstGeom>
          <a:noFill/>
          <a:ln>
            <a:noFill/>
          </a:ln>
        </p:spPr>
        <p:txBody>
          <a:bodyPr anchorCtr="0" anchor="t" bIns="45700" lIns="91425" spcFirstLastPara="1" rIns="91425" wrap="square" tIns="45700">
            <a:spAutoFit/>
          </a:bodyPr>
          <a:lstStyle/>
          <a:p>
            <a:pPr indent="-254000" lvl="0" marL="457200" marR="0" rtl="0" algn="just">
              <a:spcBef>
                <a:spcPts val="0"/>
              </a:spcBef>
              <a:spcAft>
                <a:spcPts val="0"/>
              </a:spcAft>
              <a:buClr>
                <a:schemeClr val="dk1"/>
              </a:buClr>
              <a:buSzPts val="3200"/>
              <a:buFont typeface="Arial"/>
              <a:buNone/>
            </a:pPr>
            <a:r>
              <a:t/>
            </a:r>
            <a:endParaRPr sz="3200">
              <a:solidFill>
                <a:schemeClr val="dk1"/>
              </a:solidFill>
              <a:latin typeface="Arial"/>
              <a:ea typeface="Arial"/>
              <a:cs typeface="Arial"/>
              <a:sym typeface="Arial"/>
            </a:endParaRPr>
          </a:p>
          <a:p>
            <a:pPr indent="0" lvl="0" marL="0" marR="0" rtl="0" algn="just">
              <a:spcBef>
                <a:spcPts val="0"/>
              </a:spcBef>
              <a:spcAft>
                <a:spcPts val="0"/>
              </a:spcAft>
              <a:buNone/>
            </a:pPr>
            <a:r>
              <a:t/>
            </a:r>
            <a:endParaRPr sz="3200">
              <a:solidFill>
                <a:schemeClr val="dk1"/>
              </a:solidFill>
              <a:latin typeface="Arial"/>
              <a:ea typeface="Arial"/>
              <a:cs typeface="Arial"/>
              <a:sym typeface="Arial"/>
            </a:endParaRPr>
          </a:p>
        </p:txBody>
      </p:sp>
      <p:pic>
        <p:nvPicPr>
          <p:cNvPr id="609" name="Google Shape;609;p30"/>
          <p:cNvPicPr preferRelativeResize="0"/>
          <p:nvPr/>
        </p:nvPicPr>
        <p:blipFill rotWithShape="1">
          <a:blip r:embed="rId5">
            <a:alphaModFix/>
          </a:blip>
          <a:srcRect b="0" l="0" r="0" t="0"/>
          <a:stretch/>
        </p:blipFill>
        <p:spPr>
          <a:xfrm>
            <a:off x="2200887" y="1923724"/>
            <a:ext cx="13640025" cy="7573150"/>
          </a:xfrm>
          <a:prstGeom prst="rect">
            <a:avLst/>
          </a:prstGeom>
          <a:noFill/>
          <a:ln>
            <a:noFill/>
          </a:ln>
        </p:spPr>
      </p:pic>
      <p:pic>
        <p:nvPicPr>
          <p:cNvPr id="610" name="Google Shape;610;p30" title="güvenli gelecek projesi 2. saha.png"/>
          <p:cNvPicPr preferRelativeResize="0"/>
          <p:nvPr/>
        </p:nvPicPr>
        <p:blipFill rotWithShape="1">
          <a:blip r:embed="rId6">
            <a:alphaModFix/>
          </a:blip>
          <a:srcRect b="83228" l="3264" r="2110" t="1972"/>
          <a:stretch/>
        </p:blipFill>
        <p:spPr>
          <a:xfrm>
            <a:off x="5252420" y="32700"/>
            <a:ext cx="7783166" cy="15214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grpSp>
        <p:nvGrpSpPr>
          <p:cNvPr id="616" name="Google Shape;616;p31"/>
          <p:cNvGrpSpPr/>
          <p:nvPr/>
        </p:nvGrpSpPr>
        <p:grpSpPr>
          <a:xfrm>
            <a:off x="1342909" y="357930"/>
            <a:ext cx="1420774" cy="1862891"/>
            <a:chOff x="710184" y="1290827"/>
            <a:chExt cx="1195915" cy="1644549"/>
          </a:xfrm>
        </p:grpSpPr>
        <p:sp>
          <p:nvSpPr>
            <p:cNvPr id="617" name="Google Shape;617;p31"/>
            <p:cNvSpPr/>
            <p:nvPr/>
          </p:nvSpPr>
          <p:spPr>
            <a:xfrm>
              <a:off x="710184" y="1290827"/>
              <a:ext cx="1195915" cy="1231760"/>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18" name="Google Shape;618;p31"/>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descr="Kamp çadır satırı simgesi vektörler | Kamp çadır satırı simgesi vektör  çizimler, vektörel grafik | Depositphotos" id="619" name="Google Shape;619;p31"/>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0" name="Google Shape;620;p31"/>
          <p:cNvSpPr txBox="1"/>
          <p:nvPr/>
        </p:nvSpPr>
        <p:spPr>
          <a:xfrm>
            <a:off x="12081164" y="89916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21" name="Google Shape;621;p31"/>
          <p:cNvPicPr preferRelativeResize="0"/>
          <p:nvPr/>
        </p:nvPicPr>
        <p:blipFill rotWithShape="1">
          <a:blip r:embed="rId4">
            <a:alphaModFix/>
          </a:blip>
          <a:srcRect b="0" l="0" r="0" t="0"/>
          <a:stretch/>
        </p:blipFill>
        <p:spPr>
          <a:xfrm>
            <a:off x="7359395" y="0"/>
            <a:ext cx="10928604" cy="10286995"/>
          </a:xfrm>
          <a:prstGeom prst="rect">
            <a:avLst/>
          </a:prstGeom>
          <a:noFill/>
          <a:ln>
            <a:noFill/>
          </a:ln>
        </p:spPr>
      </p:pic>
      <p:sp>
        <p:nvSpPr>
          <p:cNvPr id="622" name="Google Shape;622;p31"/>
          <p:cNvSpPr/>
          <p:nvPr/>
        </p:nvSpPr>
        <p:spPr>
          <a:xfrm>
            <a:off x="4011477" y="3433477"/>
            <a:ext cx="10569845" cy="3420039"/>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CC0000"/>
              </a:buClr>
              <a:buSzPts val="3200"/>
              <a:buFont typeface="Noto Sans Symbols"/>
              <a:buNone/>
            </a:pPr>
            <a:r>
              <a:t/>
            </a:r>
            <a:endParaRPr sz="3200">
              <a:solidFill>
                <a:schemeClr val="dk1"/>
              </a:solidFill>
              <a:latin typeface="Arial"/>
              <a:ea typeface="Arial"/>
              <a:cs typeface="Arial"/>
              <a:sym typeface="Arial"/>
            </a:endParaRPr>
          </a:p>
          <a:p>
            <a:pPr indent="0" lvl="0" marL="0" marR="0" rtl="0" algn="just">
              <a:lnSpc>
                <a:spcPct val="155000"/>
              </a:lnSpc>
              <a:spcBef>
                <a:spcPts val="0"/>
              </a:spcBef>
              <a:spcAft>
                <a:spcPts val="0"/>
              </a:spcAft>
              <a:buNone/>
            </a:pPr>
            <a:r>
              <a:rPr b="1" lang="tr-TR" sz="8000">
                <a:solidFill>
                  <a:srgbClr val="C00000"/>
                </a:solidFill>
                <a:latin typeface="Arial"/>
                <a:ea typeface="Arial"/>
                <a:cs typeface="Arial"/>
                <a:sym typeface="Arial"/>
              </a:rPr>
              <a:t>www.ilkyardim.org.tr</a:t>
            </a:r>
            <a:endParaRPr sz="8000">
              <a:solidFill>
                <a:schemeClr val="dk1"/>
              </a:solidFill>
              <a:latin typeface="Arial"/>
              <a:ea typeface="Arial"/>
              <a:cs typeface="Arial"/>
              <a:sym typeface="Arial"/>
            </a:endParaRPr>
          </a:p>
          <a:p>
            <a:pPr indent="0" lvl="0" marL="0" marR="0" rtl="0" algn="just">
              <a:lnSpc>
                <a:spcPct val="155000"/>
              </a:lnSpc>
              <a:spcBef>
                <a:spcPts val="0"/>
              </a:spcBef>
              <a:spcAft>
                <a:spcPts val="0"/>
              </a:spcAft>
              <a:buNone/>
            </a:pPr>
            <a:r>
              <a:t/>
            </a:r>
            <a:endParaRPr sz="3200">
              <a:solidFill>
                <a:schemeClr val="dk1"/>
              </a:solidFill>
              <a:latin typeface="Arial"/>
              <a:ea typeface="Arial"/>
              <a:cs typeface="Arial"/>
              <a:sym typeface="Arial"/>
            </a:endParaRPr>
          </a:p>
        </p:txBody>
      </p:sp>
      <p:pic>
        <p:nvPicPr>
          <p:cNvPr id="623" name="Google Shape;623;p31" title="güvenli gelecek projesi 2. saha.png"/>
          <p:cNvPicPr preferRelativeResize="0"/>
          <p:nvPr/>
        </p:nvPicPr>
        <p:blipFill rotWithShape="1">
          <a:blip r:embed="rId5">
            <a:alphaModFix/>
          </a:blip>
          <a:srcRect b="83228" l="3264" r="2110" t="1972"/>
          <a:stretch/>
        </p:blipFill>
        <p:spPr>
          <a:xfrm>
            <a:off x="5083133" y="8765525"/>
            <a:ext cx="7783166" cy="15214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grpSp>
        <p:nvGrpSpPr>
          <p:cNvPr id="97" name="Google Shape;97;p3"/>
          <p:cNvGrpSpPr/>
          <p:nvPr/>
        </p:nvGrpSpPr>
        <p:grpSpPr>
          <a:xfrm>
            <a:off x="1342909" y="357930"/>
            <a:ext cx="1420774" cy="1862891"/>
            <a:chOff x="710184" y="1290827"/>
            <a:chExt cx="1195915" cy="1644549"/>
          </a:xfrm>
        </p:grpSpPr>
        <p:sp>
          <p:nvSpPr>
            <p:cNvPr id="98" name="Google Shape;98;p3"/>
            <p:cNvSpPr/>
            <p:nvPr/>
          </p:nvSpPr>
          <p:spPr>
            <a:xfrm>
              <a:off x="710184" y="1290827"/>
              <a:ext cx="1195915" cy="1231760"/>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9" name="Google Shape;99;p3"/>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100" name="Google Shape;100;p3"/>
          <p:cNvSpPr txBox="1"/>
          <p:nvPr/>
        </p:nvSpPr>
        <p:spPr>
          <a:xfrm>
            <a:off x="3316638" y="795227"/>
            <a:ext cx="9872420" cy="629018"/>
          </a:xfrm>
          <a:prstGeom prst="rect">
            <a:avLst/>
          </a:prstGeom>
          <a:noFill/>
          <a:ln>
            <a:noFill/>
          </a:ln>
        </p:spPr>
        <p:txBody>
          <a:bodyPr anchorCtr="0" anchor="t" bIns="0" lIns="0" spcFirstLastPara="1" rIns="0" wrap="square" tIns="13325">
            <a:spAutoFit/>
          </a:bodyPr>
          <a:lstStyle/>
          <a:p>
            <a:pPr indent="0" lvl="0" marL="0" marR="0" rtl="0" algn="just">
              <a:spcBef>
                <a:spcPts val="0"/>
              </a:spcBef>
              <a:spcAft>
                <a:spcPts val="0"/>
              </a:spcAft>
              <a:buNone/>
            </a:pPr>
            <a:r>
              <a:rPr b="1" lang="tr-TR" sz="4000">
                <a:solidFill>
                  <a:srgbClr val="C00000"/>
                </a:solidFill>
                <a:latin typeface="Arial"/>
                <a:ea typeface="Arial"/>
                <a:cs typeface="Arial"/>
                <a:sym typeface="Arial"/>
              </a:rPr>
              <a:t>İlk Yardımın Öncelikli Amaçları</a:t>
            </a:r>
            <a:endParaRPr sz="4000">
              <a:solidFill>
                <a:schemeClr val="dk1"/>
              </a:solidFill>
              <a:latin typeface="Arial"/>
              <a:ea typeface="Arial"/>
              <a:cs typeface="Arial"/>
              <a:sym typeface="Arial"/>
            </a:endParaRPr>
          </a:p>
        </p:txBody>
      </p:sp>
      <p:sp>
        <p:nvSpPr>
          <p:cNvPr descr="Kamp çadır satırı simgesi vektörler | Kamp çadır satırı simgesi vektör  çizimler, vektörel grafik | Depositphotos" id="101" name="Google Shape;101;p3"/>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 name="Google Shape;102;p3"/>
          <p:cNvSpPr txBox="1"/>
          <p:nvPr/>
        </p:nvSpPr>
        <p:spPr>
          <a:xfrm>
            <a:off x="12081164" y="89916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03" name="Google Shape;103;p3"/>
          <p:cNvPicPr preferRelativeResize="0"/>
          <p:nvPr/>
        </p:nvPicPr>
        <p:blipFill rotWithShape="1">
          <a:blip r:embed="rId4">
            <a:alphaModFix/>
          </a:blip>
          <a:srcRect b="0" l="0" r="0" t="0"/>
          <a:stretch/>
        </p:blipFill>
        <p:spPr>
          <a:xfrm>
            <a:off x="7359395" y="0"/>
            <a:ext cx="10928604" cy="10286995"/>
          </a:xfrm>
          <a:prstGeom prst="rect">
            <a:avLst/>
          </a:prstGeom>
          <a:noFill/>
          <a:ln>
            <a:noFill/>
          </a:ln>
        </p:spPr>
      </p:pic>
      <p:sp>
        <p:nvSpPr>
          <p:cNvPr id="104" name="Google Shape;104;p3"/>
          <p:cNvSpPr/>
          <p:nvPr/>
        </p:nvSpPr>
        <p:spPr>
          <a:xfrm>
            <a:off x="1675625" y="2220925"/>
            <a:ext cx="9714600" cy="280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tr-TR" sz="3000">
                <a:solidFill>
                  <a:schemeClr val="dk1"/>
                </a:solidFill>
              </a:rPr>
              <a:t>Hasta/yaralının yaşamsal fonksiyonlarını sürdürmek </a:t>
            </a:r>
            <a:endParaRPr b="1" sz="3000">
              <a:solidFill>
                <a:schemeClr val="dk1"/>
              </a:solidFill>
            </a:endParaRPr>
          </a:p>
          <a:p>
            <a:pPr indent="0" lvl="0" marL="0" marR="0" rtl="0" algn="l">
              <a:spcBef>
                <a:spcPts val="0"/>
              </a:spcBef>
              <a:spcAft>
                <a:spcPts val="0"/>
              </a:spcAft>
              <a:buNone/>
            </a:pPr>
            <a:r>
              <a:t/>
            </a:r>
            <a:endParaRPr sz="3000">
              <a:solidFill>
                <a:schemeClr val="dk1"/>
              </a:solidFill>
            </a:endParaRPr>
          </a:p>
          <a:p>
            <a:pPr indent="0" lvl="0" marL="0" marR="0" rtl="0" algn="l">
              <a:spcBef>
                <a:spcPts val="0"/>
              </a:spcBef>
              <a:spcAft>
                <a:spcPts val="0"/>
              </a:spcAft>
              <a:buNone/>
            </a:pPr>
            <a:r>
              <a:rPr lang="tr-TR" sz="3000">
                <a:solidFill>
                  <a:schemeClr val="dk1"/>
                </a:solidFill>
              </a:rPr>
              <a:t>Solunum, dolaşım ve bilinç gibi hayati sistemlerin devamlılığını sağlayarak kişinin hayatta kalmasını güvence altına almak.</a:t>
            </a:r>
            <a:endParaRPr sz="1200"/>
          </a:p>
        </p:txBody>
      </p:sp>
      <p:sp>
        <p:nvSpPr>
          <p:cNvPr id="105" name="Google Shape;105;p3"/>
          <p:cNvSpPr/>
          <p:nvPr/>
        </p:nvSpPr>
        <p:spPr>
          <a:xfrm>
            <a:off x="9296400" y="4893413"/>
            <a:ext cx="8516700" cy="3323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tr-TR" sz="3000">
                <a:solidFill>
                  <a:schemeClr val="dk1"/>
                </a:solidFill>
              </a:rPr>
              <a:t>Durumunun kötüleşmesini önlemek</a:t>
            </a:r>
            <a:r>
              <a:rPr lang="tr-TR" sz="3000">
                <a:solidFill>
                  <a:schemeClr val="dk1"/>
                </a:solidFill>
                <a:latin typeface="Arial"/>
                <a:ea typeface="Arial"/>
                <a:cs typeface="Arial"/>
                <a:sym typeface="Arial"/>
              </a:rPr>
              <a:t> </a:t>
            </a:r>
            <a:endParaRPr sz="3000">
              <a:solidFill>
                <a:schemeClr val="dk1"/>
              </a:solidFill>
              <a:latin typeface="Arial"/>
              <a:ea typeface="Arial"/>
              <a:cs typeface="Arial"/>
              <a:sym typeface="Arial"/>
            </a:endParaRPr>
          </a:p>
          <a:p>
            <a:pPr indent="0" lvl="0" marL="0" marR="0" rtl="0" algn="l">
              <a:spcBef>
                <a:spcPts val="0"/>
              </a:spcBef>
              <a:spcAft>
                <a:spcPts val="0"/>
              </a:spcAft>
              <a:buNone/>
            </a:pPr>
            <a:r>
              <a:t/>
            </a:r>
            <a:endParaRPr sz="3000">
              <a:solidFill>
                <a:schemeClr val="dk1"/>
              </a:solidFill>
            </a:endParaRPr>
          </a:p>
          <a:p>
            <a:pPr indent="0" lvl="0" marL="0" marR="0" rtl="0" algn="l">
              <a:spcBef>
                <a:spcPts val="0"/>
              </a:spcBef>
              <a:spcAft>
                <a:spcPts val="0"/>
              </a:spcAft>
              <a:buNone/>
            </a:pPr>
            <a:r>
              <a:rPr lang="tr-TR" sz="3000">
                <a:solidFill>
                  <a:schemeClr val="dk1"/>
                </a:solidFill>
              </a:rPr>
              <a:t>Kanamanın artmasını, şok gelişimini ya da mevcut yaralanmanın ilerleyerek daha ciddi sonuçlara yol açmasını engellemek.</a:t>
            </a:r>
            <a:endParaRPr sz="3000">
              <a:solidFill>
                <a:schemeClr val="dk1"/>
              </a:solidFill>
            </a:endParaRPr>
          </a:p>
        </p:txBody>
      </p:sp>
      <p:sp>
        <p:nvSpPr>
          <p:cNvPr id="106" name="Google Shape;106;p3"/>
          <p:cNvSpPr/>
          <p:nvPr/>
        </p:nvSpPr>
        <p:spPr>
          <a:xfrm>
            <a:off x="1595100" y="5408950"/>
            <a:ext cx="5229300" cy="372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tr-TR" sz="3000">
                <a:solidFill>
                  <a:schemeClr val="dk1"/>
                </a:solidFill>
              </a:rPr>
              <a:t>İyileşmesini kolaylaştırmak</a:t>
            </a:r>
            <a:endParaRPr b="1" sz="3000">
              <a:solidFill>
                <a:schemeClr val="dk1"/>
              </a:solidFill>
            </a:endParaRPr>
          </a:p>
          <a:p>
            <a:pPr indent="0" lvl="0" marL="0" marR="0" rtl="0" algn="l">
              <a:spcBef>
                <a:spcPts val="0"/>
              </a:spcBef>
              <a:spcAft>
                <a:spcPts val="0"/>
              </a:spcAft>
              <a:buNone/>
            </a:pPr>
            <a:r>
              <a:t/>
            </a:r>
            <a:endParaRPr sz="3000">
              <a:solidFill>
                <a:schemeClr val="dk1"/>
              </a:solidFill>
            </a:endParaRPr>
          </a:p>
          <a:p>
            <a:pPr indent="0" lvl="0" marL="0" marR="0" rtl="0" algn="l">
              <a:spcBef>
                <a:spcPts val="0"/>
              </a:spcBef>
              <a:spcAft>
                <a:spcPts val="0"/>
              </a:spcAft>
              <a:buNone/>
            </a:pPr>
            <a:r>
              <a:rPr lang="tr-TR" sz="3000">
                <a:solidFill>
                  <a:schemeClr val="dk1"/>
                </a:solidFill>
              </a:rPr>
              <a:t>Doğru pozisyon verme, uygun bandaj uygulama veya sakinleştirme gibi destekleyici önlemlerle tedavi sürecine katkıda bulunmak ve tıbbi yardım gelene kadar süreci kolaylaştırmak.</a:t>
            </a:r>
            <a:endParaRPr sz="3000">
              <a:solidFill>
                <a:schemeClr val="dk1"/>
              </a:solidFill>
            </a:endParaRPr>
          </a:p>
        </p:txBody>
      </p:sp>
      <p:pic>
        <p:nvPicPr>
          <p:cNvPr id="107" name="Google Shape;107;p3"/>
          <p:cNvPicPr preferRelativeResize="0"/>
          <p:nvPr/>
        </p:nvPicPr>
        <p:blipFill>
          <a:blip r:embed="rId5">
            <a:alphaModFix/>
          </a:blip>
          <a:stretch>
            <a:fillRect/>
          </a:stretch>
        </p:blipFill>
        <p:spPr>
          <a:xfrm>
            <a:off x="624875" y="2063275"/>
            <a:ext cx="1050748" cy="1060588"/>
          </a:xfrm>
          <a:prstGeom prst="rect">
            <a:avLst/>
          </a:prstGeom>
          <a:noFill/>
          <a:ln>
            <a:noFill/>
          </a:ln>
        </p:spPr>
      </p:pic>
      <p:pic>
        <p:nvPicPr>
          <p:cNvPr id="108" name="Google Shape;108;p3"/>
          <p:cNvPicPr preferRelativeResize="0"/>
          <p:nvPr/>
        </p:nvPicPr>
        <p:blipFill>
          <a:blip r:embed="rId6">
            <a:alphaModFix/>
          </a:blip>
          <a:stretch>
            <a:fillRect/>
          </a:stretch>
        </p:blipFill>
        <p:spPr>
          <a:xfrm>
            <a:off x="8245650" y="4775278"/>
            <a:ext cx="1050748" cy="1064786"/>
          </a:xfrm>
          <a:prstGeom prst="rect">
            <a:avLst/>
          </a:prstGeom>
          <a:noFill/>
          <a:ln>
            <a:noFill/>
          </a:ln>
        </p:spPr>
      </p:pic>
      <p:pic>
        <p:nvPicPr>
          <p:cNvPr id="109" name="Google Shape;109;p3"/>
          <p:cNvPicPr preferRelativeResize="0"/>
          <p:nvPr/>
        </p:nvPicPr>
        <p:blipFill>
          <a:blip r:embed="rId7">
            <a:alphaModFix/>
          </a:blip>
          <a:stretch>
            <a:fillRect/>
          </a:stretch>
        </p:blipFill>
        <p:spPr>
          <a:xfrm>
            <a:off x="544350" y="5408950"/>
            <a:ext cx="1050751" cy="1068995"/>
          </a:xfrm>
          <a:prstGeom prst="rect">
            <a:avLst/>
          </a:prstGeom>
          <a:noFill/>
          <a:ln>
            <a:noFill/>
          </a:ln>
        </p:spPr>
      </p:pic>
      <p:pic>
        <p:nvPicPr>
          <p:cNvPr id="110" name="Google Shape;110;p3"/>
          <p:cNvPicPr preferRelativeResize="0"/>
          <p:nvPr/>
        </p:nvPicPr>
        <p:blipFill>
          <a:blip r:embed="rId8">
            <a:alphaModFix/>
          </a:blip>
          <a:stretch>
            <a:fillRect/>
          </a:stretch>
        </p:blipFill>
        <p:spPr>
          <a:xfrm>
            <a:off x="13210341" y="795225"/>
            <a:ext cx="4134984" cy="3323100"/>
          </a:xfrm>
          <a:prstGeom prst="rect">
            <a:avLst/>
          </a:prstGeom>
          <a:noFill/>
          <a:ln>
            <a:noFill/>
          </a:ln>
        </p:spPr>
      </p:pic>
      <p:pic>
        <p:nvPicPr>
          <p:cNvPr id="111" name="Google Shape;111;p3" title="güvenli gelecek projesi 2. saha.png"/>
          <p:cNvPicPr preferRelativeResize="0"/>
          <p:nvPr/>
        </p:nvPicPr>
        <p:blipFill rotWithShape="1">
          <a:blip r:embed="rId9">
            <a:alphaModFix/>
          </a:blip>
          <a:srcRect b="81455" l="3264" r="2110" t="0"/>
          <a:stretch/>
        </p:blipFill>
        <p:spPr>
          <a:xfrm>
            <a:off x="6582850" y="8179787"/>
            <a:ext cx="8135500" cy="19929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grpSp>
        <p:nvGrpSpPr>
          <p:cNvPr id="117" name="Google Shape;117;p4"/>
          <p:cNvGrpSpPr/>
          <p:nvPr/>
        </p:nvGrpSpPr>
        <p:grpSpPr>
          <a:xfrm>
            <a:off x="1342909" y="357930"/>
            <a:ext cx="1420774" cy="1862891"/>
            <a:chOff x="710184" y="1290827"/>
            <a:chExt cx="1195915" cy="1644549"/>
          </a:xfrm>
        </p:grpSpPr>
        <p:sp>
          <p:nvSpPr>
            <p:cNvPr id="118" name="Google Shape;118;p4"/>
            <p:cNvSpPr/>
            <p:nvPr/>
          </p:nvSpPr>
          <p:spPr>
            <a:xfrm>
              <a:off x="710184" y="1290827"/>
              <a:ext cx="1195915" cy="1231760"/>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19" name="Google Shape;119;p4"/>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120" name="Google Shape;120;p4"/>
          <p:cNvSpPr txBox="1"/>
          <p:nvPr/>
        </p:nvSpPr>
        <p:spPr>
          <a:xfrm>
            <a:off x="3316638" y="795227"/>
            <a:ext cx="9872420" cy="629018"/>
          </a:xfrm>
          <a:prstGeom prst="rect">
            <a:avLst/>
          </a:prstGeom>
          <a:noFill/>
          <a:ln>
            <a:noFill/>
          </a:ln>
        </p:spPr>
        <p:txBody>
          <a:bodyPr anchorCtr="0" anchor="t" bIns="0" lIns="0" spcFirstLastPara="1" rIns="0" wrap="square" tIns="13325">
            <a:spAutoFit/>
          </a:bodyPr>
          <a:lstStyle/>
          <a:p>
            <a:pPr indent="0" lvl="0" marL="0" marR="0" rtl="0" algn="just">
              <a:spcBef>
                <a:spcPts val="0"/>
              </a:spcBef>
              <a:spcAft>
                <a:spcPts val="0"/>
              </a:spcAft>
              <a:buNone/>
            </a:pPr>
            <a:r>
              <a:rPr b="1" lang="tr-TR" sz="4000">
                <a:solidFill>
                  <a:srgbClr val="C00000"/>
                </a:solidFill>
                <a:latin typeface="Arial"/>
                <a:ea typeface="Arial"/>
                <a:cs typeface="Arial"/>
                <a:sym typeface="Arial"/>
              </a:rPr>
              <a:t>İLK YARDIM TEMEL UYGULAMALARI</a:t>
            </a:r>
            <a:endParaRPr/>
          </a:p>
        </p:txBody>
      </p:sp>
      <p:sp>
        <p:nvSpPr>
          <p:cNvPr descr="Kamp çadır satırı simgesi vektörler | Kamp çadır satırı simgesi vektör  çizimler, vektörel grafik | Depositphotos" id="121" name="Google Shape;121;p4"/>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 name="Google Shape;122;p4"/>
          <p:cNvSpPr txBox="1"/>
          <p:nvPr/>
        </p:nvSpPr>
        <p:spPr>
          <a:xfrm>
            <a:off x="12081164" y="89916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23" name="Google Shape;123;p4"/>
          <p:cNvPicPr preferRelativeResize="0"/>
          <p:nvPr/>
        </p:nvPicPr>
        <p:blipFill rotWithShape="1">
          <a:blip r:embed="rId4">
            <a:alphaModFix/>
          </a:blip>
          <a:srcRect b="0" l="0" r="0" t="0"/>
          <a:stretch/>
        </p:blipFill>
        <p:spPr>
          <a:xfrm>
            <a:off x="7359395" y="0"/>
            <a:ext cx="10928604" cy="10286995"/>
          </a:xfrm>
          <a:prstGeom prst="rect">
            <a:avLst/>
          </a:prstGeom>
          <a:noFill/>
          <a:ln>
            <a:noFill/>
          </a:ln>
        </p:spPr>
      </p:pic>
      <p:pic>
        <p:nvPicPr>
          <p:cNvPr id="124" name="Google Shape;124;p4"/>
          <p:cNvPicPr preferRelativeResize="0"/>
          <p:nvPr/>
        </p:nvPicPr>
        <p:blipFill rotWithShape="1">
          <a:blip r:embed="rId5">
            <a:alphaModFix/>
          </a:blip>
          <a:srcRect b="0" l="0" r="0" t="0"/>
          <a:stretch/>
        </p:blipFill>
        <p:spPr>
          <a:xfrm>
            <a:off x="3028263" y="2896025"/>
            <a:ext cx="11540574" cy="5869501"/>
          </a:xfrm>
          <a:prstGeom prst="rect">
            <a:avLst/>
          </a:prstGeom>
          <a:noFill/>
          <a:ln>
            <a:noFill/>
          </a:ln>
        </p:spPr>
      </p:pic>
      <p:sp>
        <p:nvSpPr>
          <p:cNvPr id="125" name="Google Shape;125;p4"/>
          <p:cNvSpPr txBox="1"/>
          <p:nvPr/>
        </p:nvSpPr>
        <p:spPr>
          <a:xfrm>
            <a:off x="3094750" y="1961963"/>
            <a:ext cx="109287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TR" sz="3400">
                <a:solidFill>
                  <a:schemeClr val="dk1"/>
                </a:solidFill>
              </a:rPr>
              <a:t>Bu görselde neler oluyor? Gözünüze neler çarpıyor?</a:t>
            </a:r>
            <a:endParaRPr sz="1600"/>
          </a:p>
        </p:txBody>
      </p:sp>
      <p:pic>
        <p:nvPicPr>
          <p:cNvPr id="126" name="Google Shape;126;p4" title="güvenli gelecek projesi 2. saha.png"/>
          <p:cNvPicPr preferRelativeResize="0"/>
          <p:nvPr/>
        </p:nvPicPr>
        <p:blipFill rotWithShape="1">
          <a:blip r:embed="rId6">
            <a:alphaModFix/>
          </a:blip>
          <a:srcRect b="83228" l="3264" r="2110" t="1972"/>
          <a:stretch/>
        </p:blipFill>
        <p:spPr>
          <a:xfrm>
            <a:off x="5083133" y="8765525"/>
            <a:ext cx="7783166" cy="15214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grpSp>
        <p:nvGrpSpPr>
          <p:cNvPr id="132" name="Google Shape;132;p5"/>
          <p:cNvGrpSpPr/>
          <p:nvPr/>
        </p:nvGrpSpPr>
        <p:grpSpPr>
          <a:xfrm>
            <a:off x="1342909" y="357930"/>
            <a:ext cx="1420774" cy="1862891"/>
            <a:chOff x="710184" y="1290827"/>
            <a:chExt cx="1195915" cy="1644549"/>
          </a:xfrm>
        </p:grpSpPr>
        <p:sp>
          <p:nvSpPr>
            <p:cNvPr id="133" name="Google Shape;133;p5"/>
            <p:cNvSpPr/>
            <p:nvPr/>
          </p:nvSpPr>
          <p:spPr>
            <a:xfrm>
              <a:off x="710184" y="1290827"/>
              <a:ext cx="1195915" cy="1231760"/>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34" name="Google Shape;134;p5"/>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135" name="Google Shape;135;p5"/>
          <p:cNvSpPr txBox="1"/>
          <p:nvPr/>
        </p:nvSpPr>
        <p:spPr>
          <a:xfrm>
            <a:off x="3316638" y="795227"/>
            <a:ext cx="9872420" cy="629018"/>
          </a:xfrm>
          <a:prstGeom prst="rect">
            <a:avLst/>
          </a:prstGeom>
          <a:noFill/>
          <a:ln>
            <a:noFill/>
          </a:ln>
        </p:spPr>
        <p:txBody>
          <a:bodyPr anchorCtr="0" anchor="t" bIns="0" lIns="0" spcFirstLastPara="1" rIns="0" wrap="square" tIns="13325">
            <a:spAutoFit/>
          </a:bodyPr>
          <a:lstStyle/>
          <a:p>
            <a:pPr indent="0" lvl="0" marL="0" marR="0" rtl="0" algn="just">
              <a:spcBef>
                <a:spcPts val="0"/>
              </a:spcBef>
              <a:spcAft>
                <a:spcPts val="0"/>
              </a:spcAft>
              <a:buNone/>
            </a:pPr>
            <a:r>
              <a:rPr b="1" lang="tr-TR" sz="4000">
                <a:solidFill>
                  <a:srgbClr val="C00000"/>
                </a:solidFill>
                <a:latin typeface="Arial"/>
                <a:ea typeface="Arial"/>
                <a:cs typeface="Arial"/>
                <a:sym typeface="Arial"/>
              </a:rPr>
              <a:t>İLK YARDIM TEMEL UYGULAMALARI</a:t>
            </a:r>
            <a:endParaRPr/>
          </a:p>
        </p:txBody>
      </p:sp>
      <p:sp>
        <p:nvSpPr>
          <p:cNvPr descr="Kamp çadır satırı simgesi vektörler | Kamp çadır satırı simgesi vektör  çizimler, vektörel grafik | Depositphotos" id="136" name="Google Shape;136;p5"/>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 name="Google Shape;137;p5"/>
          <p:cNvSpPr txBox="1"/>
          <p:nvPr/>
        </p:nvSpPr>
        <p:spPr>
          <a:xfrm>
            <a:off x="12081164" y="89916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38" name="Google Shape;138;p5"/>
          <p:cNvPicPr preferRelativeResize="0"/>
          <p:nvPr/>
        </p:nvPicPr>
        <p:blipFill rotWithShape="1">
          <a:blip r:embed="rId4">
            <a:alphaModFix/>
          </a:blip>
          <a:srcRect b="0" l="0" r="0" t="0"/>
          <a:stretch/>
        </p:blipFill>
        <p:spPr>
          <a:xfrm>
            <a:off x="7359395" y="0"/>
            <a:ext cx="10928604" cy="10286995"/>
          </a:xfrm>
          <a:prstGeom prst="rect">
            <a:avLst/>
          </a:prstGeom>
          <a:noFill/>
          <a:ln>
            <a:noFill/>
          </a:ln>
        </p:spPr>
      </p:pic>
      <p:sp>
        <p:nvSpPr>
          <p:cNvPr id="139" name="Google Shape;139;p5"/>
          <p:cNvSpPr/>
          <p:nvPr/>
        </p:nvSpPr>
        <p:spPr>
          <a:xfrm>
            <a:off x="4045058" y="2479744"/>
            <a:ext cx="9144000" cy="563231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tr-TR" sz="12000">
                <a:solidFill>
                  <a:srgbClr val="C00000"/>
                </a:solidFill>
                <a:latin typeface="Arial"/>
                <a:ea typeface="Arial"/>
                <a:cs typeface="Arial"/>
                <a:sym typeface="Arial"/>
              </a:rPr>
              <a:t>K-?</a:t>
            </a:r>
            <a:endParaRPr/>
          </a:p>
          <a:p>
            <a:pPr indent="0" lvl="0" marL="0" marR="0" rtl="0" algn="ctr">
              <a:spcBef>
                <a:spcPts val="0"/>
              </a:spcBef>
              <a:spcAft>
                <a:spcPts val="0"/>
              </a:spcAft>
              <a:buNone/>
            </a:pPr>
            <a:r>
              <a:rPr b="1" lang="tr-TR" sz="12000">
                <a:solidFill>
                  <a:srgbClr val="C00000"/>
                </a:solidFill>
                <a:latin typeface="Arial"/>
                <a:ea typeface="Arial"/>
                <a:cs typeface="Arial"/>
                <a:sym typeface="Arial"/>
              </a:rPr>
              <a:t>B-?</a:t>
            </a:r>
            <a:endParaRPr/>
          </a:p>
          <a:p>
            <a:pPr indent="0" lvl="0" marL="0" marR="0" rtl="0" algn="ctr">
              <a:spcBef>
                <a:spcPts val="0"/>
              </a:spcBef>
              <a:spcAft>
                <a:spcPts val="0"/>
              </a:spcAft>
              <a:buNone/>
            </a:pPr>
            <a:r>
              <a:rPr b="1" lang="tr-TR" sz="12000">
                <a:solidFill>
                  <a:srgbClr val="C00000"/>
                </a:solidFill>
                <a:latin typeface="Arial"/>
                <a:ea typeface="Arial"/>
                <a:cs typeface="Arial"/>
                <a:sym typeface="Arial"/>
              </a:rPr>
              <a:t>K-?</a:t>
            </a:r>
            <a:endParaRPr sz="12000">
              <a:solidFill>
                <a:schemeClr val="dk1"/>
              </a:solidFill>
              <a:latin typeface="Arial"/>
              <a:ea typeface="Arial"/>
              <a:cs typeface="Arial"/>
              <a:sym typeface="Arial"/>
            </a:endParaRPr>
          </a:p>
        </p:txBody>
      </p:sp>
      <p:pic>
        <p:nvPicPr>
          <p:cNvPr id="140" name="Google Shape;140;p5" title="güvenli gelecek projesi 2. saha.png"/>
          <p:cNvPicPr preferRelativeResize="0"/>
          <p:nvPr/>
        </p:nvPicPr>
        <p:blipFill rotWithShape="1">
          <a:blip r:embed="rId5">
            <a:alphaModFix/>
          </a:blip>
          <a:srcRect b="83228" l="3264" r="2110" t="1972"/>
          <a:stretch/>
        </p:blipFill>
        <p:spPr>
          <a:xfrm>
            <a:off x="5083133" y="8765525"/>
            <a:ext cx="7783166" cy="15214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grpSp>
        <p:nvGrpSpPr>
          <p:cNvPr id="146" name="Google Shape;146;p6"/>
          <p:cNvGrpSpPr/>
          <p:nvPr/>
        </p:nvGrpSpPr>
        <p:grpSpPr>
          <a:xfrm>
            <a:off x="1342909" y="357930"/>
            <a:ext cx="1420774" cy="1862891"/>
            <a:chOff x="710184" y="1290827"/>
            <a:chExt cx="1195915" cy="1644549"/>
          </a:xfrm>
        </p:grpSpPr>
        <p:sp>
          <p:nvSpPr>
            <p:cNvPr id="147" name="Google Shape;147;p6"/>
            <p:cNvSpPr/>
            <p:nvPr/>
          </p:nvSpPr>
          <p:spPr>
            <a:xfrm>
              <a:off x="710184" y="1290827"/>
              <a:ext cx="1195915" cy="1231760"/>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48" name="Google Shape;148;p6"/>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149" name="Google Shape;149;p6"/>
          <p:cNvSpPr txBox="1"/>
          <p:nvPr/>
        </p:nvSpPr>
        <p:spPr>
          <a:xfrm>
            <a:off x="3316638" y="795227"/>
            <a:ext cx="9872420" cy="629018"/>
          </a:xfrm>
          <a:prstGeom prst="rect">
            <a:avLst/>
          </a:prstGeom>
          <a:noFill/>
          <a:ln>
            <a:noFill/>
          </a:ln>
        </p:spPr>
        <p:txBody>
          <a:bodyPr anchorCtr="0" anchor="t" bIns="0" lIns="0" spcFirstLastPara="1" rIns="0" wrap="square" tIns="13325">
            <a:spAutoFit/>
          </a:bodyPr>
          <a:lstStyle/>
          <a:p>
            <a:pPr indent="0" lvl="0" marL="0" marR="0" rtl="0" algn="just">
              <a:spcBef>
                <a:spcPts val="0"/>
              </a:spcBef>
              <a:spcAft>
                <a:spcPts val="0"/>
              </a:spcAft>
              <a:buNone/>
            </a:pPr>
            <a:r>
              <a:rPr b="1" lang="tr-TR" sz="4000">
                <a:solidFill>
                  <a:srgbClr val="C00000"/>
                </a:solidFill>
                <a:latin typeface="Arial"/>
                <a:ea typeface="Arial"/>
                <a:cs typeface="Arial"/>
                <a:sym typeface="Arial"/>
              </a:rPr>
              <a:t>K” KORUMA</a:t>
            </a:r>
            <a:endParaRPr sz="4000">
              <a:solidFill>
                <a:schemeClr val="dk1"/>
              </a:solidFill>
              <a:latin typeface="Arial"/>
              <a:ea typeface="Arial"/>
              <a:cs typeface="Arial"/>
              <a:sym typeface="Arial"/>
            </a:endParaRPr>
          </a:p>
        </p:txBody>
      </p:sp>
      <p:sp>
        <p:nvSpPr>
          <p:cNvPr descr="Kamp çadır satırı simgesi vektörler | Kamp çadır satırı simgesi vektör  çizimler, vektörel grafik | Depositphotos" id="150" name="Google Shape;150;p6"/>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 name="Google Shape;151;p6"/>
          <p:cNvSpPr txBox="1"/>
          <p:nvPr/>
        </p:nvSpPr>
        <p:spPr>
          <a:xfrm>
            <a:off x="12081164" y="89916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52" name="Google Shape;152;p6"/>
          <p:cNvPicPr preferRelativeResize="0"/>
          <p:nvPr/>
        </p:nvPicPr>
        <p:blipFill rotWithShape="1">
          <a:blip r:embed="rId4">
            <a:alphaModFix/>
          </a:blip>
          <a:srcRect b="0" l="0" r="0" t="0"/>
          <a:stretch/>
        </p:blipFill>
        <p:spPr>
          <a:xfrm>
            <a:off x="7359395" y="0"/>
            <a:ext cx="10928604" cy="10286995"/>
          </a:xfrm>
          <a:prstGeom prst="rect">
            <a:avLst/>
          </a:prstGeom>
          <a:noFill/>
          <a:ln>
            <a:noFill/>
          </a:ln>
        </p:spPr>
      </p:pic>
      <p:sp>
        <p:nvSpPr>
          <p:cNvPr id="153" name="Google Shape;153;p6"/>
          <p:cNvSpPr/>
          <p:nvPr/>
        </p:nvSpPr>
        <p:spPr>
          <a:xfrm>
            <a:off x="704525" y="2220925"/>
            <a:ext cx="7702200" cy="1049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tr-TR" sz="3200">
                <a:solidFill>
                  <a:srgbClr val="C00000"/>
                </a:solidFill>
                <a:latin typeface="Arial"/>
                <a:ea typeface="Arial"/>
                <a:cs typeface="Arial"/>
                <a:sym typeface="Arial"/>
              </a:rPr>
              <a:t>Olay yerinde güvenli bir çevre oluşturmaktır.</a:t>
            </a:r>
            <a:endParaRPr/>
          </a:p>
        </p:txBody>
      </p:sp>
      <p:pic>
        <p:nvPicPr>
          <p:cNvPr id="154" name="Google Shape;154;p6"/>
          <p:cNvPicPr preferRelativeResize="0"/>
          <p:nvPr/>
        </p:nvPicPr>
        <p:blipFill rotWithShape="1">
          <a:blip r:embed="rId5">
            <a:alphaModFix/>
          </a:blip>
          <a:srcRect b="0" l="0" r="0" t="0"/>
          <a:stretch/>
        </p:blipFill>
        <p:spPr>
          <a:xfrm>
            <a:off x="9525624" y="1867949"/>
            <a:ext cx="2109450" cy="3690500"/>
          </a:xfrm>
          <a:prstGeom prst="rect">
            <a:avLst/>
          </a:prstGeom>
          <a:noFill/>
          <a:ln>
            <a:noFill/>
          </a:ln>
        </p:spPr>
      </p:pic>
      <p:pic>
        <p:nvPicPr>
          <p:cNvPr id="155" name="Google Shape;155;p6"/>
          <p:cNvPicPr preferRelativeResize="0"/>
          <p:nvPr/>
        </p:nvPicPr>
        <p:blipFill>
          <a:blip r:embed="rId6">
            <a:alphaModFix/>
          </a:blip>
          <a:stretch>
            <a:fillRect/>
          </a:stretch>
        </p:blipFill>
        <p:spPr>
          <a:xfrm>
            <a:off x="12265900" y="2036325"/>
            <a:ext cx="3690500" cy="3690500"/>
          </a:xfrm>
          <a:prstGeom prst="rect">
            <a:avLst/>
          </a:prstGeom>
          <a:noFill/>
          <a:ln>
            <a:noFill/>
          </a:ln>
        </p:spPr>
      </p:pic>
      <p:pic>
        <p:nvPicPr>
          <p:cNvPr id="156" name="Google Shape;156;p6"/>
          <p:cNvPicPr preferRelativeResize="0"/>
          <p:nvPr/>
        </p:nvPicPr>
        <p:blipFill>
          <a:blip r:embed="rId7">
            <a:alphaModFix/>
          </a:blip>
          <a:stretch>
            <a:fillRect/>
          </a:stretch>
        </p:blipFill>
        <p:spPr>
          <a:xfrm>
            <a:off x="9296397" y="6002162"/>
            <a:ext cx="4977125" cy="2714100"/>
          </a:xfrm>
          <a:prstGeom prst="rect">
            <a:avLst/>
          </a:prstGeom>
          <a:noFill/>
          <a:ln>
            <a:noFill/>
          </a:ln>
        </p:spPr>
      </p:pic>
      <p:sp>
        <p:nvSpPr>
          <p:cNvPr id="157" name="Google Shape;157;p6"/>
          <p:cNvSpPr/>
          <p:nvPr/>
        </p:nvSpPr>
        <p:spPr>
          <a:xfrm>
            <a:off x="704525" y="3270625"/>
            <a:ext cx="7702200" cy="1221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3200">
              <a:solidFill>
                <a:schemeClr val="dk1"/>
              </a:solidFill>
              <a:latin typeface="Arial"/>
              <a:ea typeface="Arial"/>
              <a:cs typeface="Arial"/>
              <a:sym typeface="Arial"/>
            </a:endParaRPr>
          </a:p>
          <a:p>
            <a:pPr indent="-431800" lvl="0" marL="457200" marR="0" rtl="0" algn="l">
              <a:spcBef>
                <a:spcPts val="0"/>
              </a:spcBef>
              <a:spcAft>
                <a:spcPts val="0"/>
              </a:spcAft>
              <a:buClr>
                <a:schemeClr val="dk1"/>
              </a:buClr>
              <a:buSzPts val="3200"/>
              <a:buFont typeface="Arial"/>
              <a:buChar char="●"/>
            </a:pPr>
            <a:r>
              <a:rPr lang="tr-TR" sz="3200">
                <a:solidFill>
                  <a:schemeClr val="dk1"/>
                </a:solidFill>
                <a:latin typeface="Arial"/>
                <a:ea typeface="Arial"/>
                <a:cs typeface="Arial"/>
                <a:sym typeface="Arial"/>
              </a:rPr>
              <a:t>Trafik kazasında, reflektör yerleştirelim.</a:t>
            </a:r>
            <a:endParaRPr/>
          </a:p>
        </p:txBody>
      </p:sp>
      <p:sp>
        <p:nvSpPr>
          <p:cNvPr id="158" name="Google Shape;158;p6"/>
          <p:cNvSpPr txBox="1"/>
          <p:nvPr/>
        </p:nvSpPr>
        <p:spPr>
          <a:xfrm>
            <a:off x="704525" y="4830850"/>
            <a:ext cx="7702200" cy="1169700"/>
          </a:xfrm>
          <a:prstGeom prst="rect">
            <a:avLst/>
          </a:prstGeom>
          <a:noFill/>
          <a:ln>
            <a:noFill/>
          </a:ln>
        </p:spPr>
        <p:txBody>
          <a:bodyPr anchorCtr="0" anchor="t" bIns="91425" lIns="91425" spcFirstLastPara="1" rIns="91425" wrap="square" tIns="91425">
            <a:spAutoFit/>
          </a:bodyPr>
          <a:lstStyle/>
          <a:p>
            <a:pPr indent="-431800" lvl="0" marL="457200" rtl="0" algn="l">
              <a:spcBef>
                <a:spcPts val="0"/>
              </a:spcBef>
              <a:spcAft>
                <a:spcPts val="0"/>
              </a:spcAft>
              <a:buClr>
                <a:schemeClr val="dk1"/>
              </a:buClr>
              <a:buSzPts val="3200"/>
              <a:buChar char="●"/>
            </a:pPr>
            <a:r>
              <a:rPr lang="tr-TR" sz="3200">
                <a:solidFill>
                  <a:schemeClr val="dk1"/>
                </a:solidFill>
              </a:rPr>
              <a:t>Gaz zehirlenmesinde gaz vanasını kapatalım, odayı havalandıralım.</a:t>
            </a:r>
            <a:endParaRPr/>
          </a:p>
        </p:txBody>
      </p:sp>
      <p:sp>
        <p:nvSpPr>
          <p:cNvPr id="159" name="Google Shape;159;p6"/>
          <p:cNvSpPr txBox="1"/>
          <p:nvPr/>
        </p:nvSpPr>
        <p:spPr>
          <a:xfrm>
            <a:off x="704525" y="6338900"/>
            <a:ext cx="7702200" cy="1169700"/>
          </a:xfrm>
          <a:prstGeom prst="rect">
            <a:avLst/>
          </a:prstGeom>
          <a:noFill/>
          <a:ln>
            <a:noFill/>
          </a:ln>
        </p:spPr>
        <p:txBody>
          <a:bodyPr anchorCtr="0" anchor="t" bIns="91425" lIns="91425" spcFirstLastPara="1" rIns="91425" wrap="square" tIns="91425">
            <a:spAutoFit/>
          </a:bodyPr>
          <a:lstStyle/>
          <a:p>
            <a:pPr indent="-431800" lvl="0" marL="457200" rtl="0" algn="l">
              <a:spcBef>
                <a:spcPts val="0"/>
              </a:spcBef>
              <a:spcAft>
                <a:spcPts val="0"/>
              </a:spcAft>
              <a:buClr>
                <a:schemeClr val="dk1"/>
              </a:buClr>
              <a:buSzPts val="3200"/>
              <a:buChar char="●"/>
            </a:pPr>
            <a:r>
              <a:rPr lang="tr-TR" sz="3200">
                <a:solidFill>
                  <a:schemeClr val="dk1"/>
                </a:solidFill>
              </a:rPr>
              <a:t>Kıvılcım çıkartacak çakmak, elektrik düğmesi gibi aletleri kullanmayalım.</a:t>
            </a:r>
            <a:endParaRPr/>
          </a:p>
        </p:txBody>
      </p:sp>
      <p:sp>
        <p:nvSpPr>
          <p:cNvPr id="160" name="Google Shape;160;p6"/>
          <p:cNvSpPr txBox="1"/>
          <p:nvPr/>
        </p:nvSpPr>
        <p:spPr>
          <a:xfrm>
            <a:off x="704525" y="8068125"/>
            <a:ext cx="7565400" cy="1169700"/>
          </a:xfrm>
          <a:prstGeom prst="rect">
            <a:avLst/>
          </a:prstGeom>
          <a:noFill/>
          <a:ln>
            <a:noFill/>
          </a:ln>
        </p:spPr>
        <p:txBody>
          <a:bodyPr anchorCtr="0" anchor="t" bIns="91425" lIns="91425" spcFirstLastPara="1" rIns="91425" wrap="square" tIns="91425">
            <a:spAutoFit/>
          </a:bodyPr>
          <a:lstStyle/>
          <a:p>
            <a:pPr indent="-431800" lvl="0" marL="457200" rtl="0" algn="l">
              <a:spcBef>
                <a:spcPts val="0"/>
              </a:spcBef>
              <a:spcAft>
                <a:spcPts val="0"/>
              </a:spcAft>
              <a:buClr>
                <a:schemeClr val="dk1"/>
              </a:buClr>
              <a:buSzPts val="3200"/>
              <a:buChar char="●"/>
            </a:pPr>
            <a:r>
              <a:rPr lang="tr-TR" sz="3200">
                <a:solidFill>
                  <a:schemeClr val="dk1"/>
                </a:solidFill>
              </a:rPr>
              <a:t>Elektrik çarpmasında elektrik şalterini kapatalım.</a:t>
            </a:r>
            <a:endParaRPr/>
          </a:p>
        </p:txBody>
      </p:sp>
      <p:pic>
        <p:nvPicPr>
          <p:cNvPr id="161" name="Google Shape;161;p6"/>
          <p:cNvPicPr preferRelativeResize="0"/>
          <p:nvPr/>
        </p:nvPicPr>
        <p:blipFill rotWithShape="1">
          <a:blip r:embed="rId8">
            <a:alphaModFix/>
          </a:blip>
          <a:srcRect b="0" l="24168" r="20940" t="0"/>
          <a:stretch/>
        </p:blipFill>
        <p:spPr>
          <a:xfrm>
            <a:off x="14739584" y="6002150"/>
            <a:ext cx="3352217" cy="2714100"/>
          </a:xfrm>
          <a:prstGeom prst="rect">
            <a:avLst/>
          </a:prstGeom>
          <a:noFill/>
          <a:ln>
            <a:noFill/>
          </a:ln>
        </p:spPr>
      </p:pic>
      <p:pic>
        <p:nvPicPr>
          <p:cNvPr id="162" name="Google Shape;162;p6" title="güvenli gelecek projesi 2. saha.png"/>
          <p:cNvPicPr preferRelativeResize="0"/>
          <p:nvPr/>
        </p:nvPicPr>
        <p:blipFill rotWithShape="1">
          <a:blip r:embed="rId9">
            <a:alphaModFix/>
          </a:blip>
          <a:srcRect b="83228" l="3264" r="2110" t="1972"/>
          <a:stretch/>
        </p:blipFill>
        <p:spPr>
          <a:xfrm>
            <a:off x="5083133" y="8765525"/>
            <a:ext cx="7783166" cy="15214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grpSp>
        <p:nvGrpSpPr>
          <p:cNvPr id="168" name="Google Shape;168;p7"/>
          <p:cNvGrpSpPr/>
          <p:nvPr/>
        </p:nvGrpSpPr>
        <p:grpSpPr>
          <a:xfrm>
            <a:off x="1342909" y="357930"/>
            <a:ext cx="1420774" cy="1862891"/>
            <a:chOff x="710184" y="1290827"/>
            <a:chExt cx="1195915" cy="1644549"/>
          </a:xfrm>
        </p:grpSpPr>
        <p:sp>
          <p:nvSpPr>
            <p:cNvPr id="169" name="Google Shape;169;p7"/>
            <p:cNvSpPr/>
            <p:nvPr/>
          </p:nvSpPr>
          <p:spPr>
            <a:xfrm>
              <a:off x="710184" y="1290827"/>
              <a:ext cx="1195915" cy="1231760"/>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70" name="Google Shape;170;p7"/>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171" name="Google Shape;171;p7"/>
          <p:cNvSpPr txBox="1"/>
          <p:nvPr/>
        </p:nvSpPr>
        <p:spPr>
          <a:xfrm>
            <a:off x="3316638" y="795227"/>
            <a:ext cx="9872420" cy="629018"/>
          </a:xfrm>
          <a:prstGeom prst="rect">
            <a:avLst/>
          </a:prstGeom>
          <a:noFill/>
          <a:ln>
            <a:noFill/>
          </a:ln>
        </p:spPr>
        <p:txBody>
          <a:bodyPr anchorCtr="0" anchor="t" bIns="0" lIns="0" spcFirstLastPara="1" rIns="0" wrap="square" tIns="13325">
            <a:spAutoFit/>
          </a:bodyPr>
          <a:lstStyle/>
          <a:p>
            <a:pPr indent="0" lvl="0" marL="0" marR="0" rtl="0" algn="just">
              <a:spcBef>
                <a:spcPts val="0"/>
              </a:spcBef>
              <a:spcAft>
                <a:spcPts val="0"/>
              </a:spcAft>
              <a:buNone/>
            </a:pPr>
            <a:r>
              <a:rPr b="1" lang="tr-TR" sz="4000">
                <a:solidFill>
                  <a:srgbClr val="C00000"/>
                </a:solidFill>
                <a:latin typeface="Arial"/>
                <a:ea typeface="Arial"/>
                <a:cs typeface="Arial"/>
                <a:sym typeface="Arial"/>
              </a:rPr>
              <a:t>“B” BİLDİRME</a:t>
            </a:r>
            <a:endParaRPr sz="4000">
              <a:solidFill>
                <a:schemeClr val="dk1"/>
              </a:solidFill>
              <a:latin typeface="Arial"/>
              <a:ea typeface="Arial"/>
              <a:cs typeface="Arial"/>
              <a:sym typeface="Arial"/>
            </a:endParaRPr>
          </a:p>
        </p:txBody>
      </p:sp>
      <p:sp>
        <p:nvSpPr>
          <p:cNvPr descr="Kamp çadır satırı simgesi vektörler | Kamp çadır satırı simgesi vektör  çizimler, vektörel grafik | Depositphotos" id="172" name="Google Shape;172;p7"/>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 name="Google Shape;173;p7"/>
          <p:cNvSpPr txBox="1"/>
          <p:nvPr/>
        </p:nvSpPr>
        <p:spPr>
          <a:xfrm>
            <a:off x="12081164" y="89916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74" name="Google Shape;174;p7"/>
          <p:cNvPicPr preferRelativeResize="0"/>
          <p:nvPr/>
        </p:nvPicPr>
        <p:blipFill rotWithShape="1">
          <a:blip r:embed="rId4">
            <a:alphaModFix/>
          </a:blip>
          <a:srcRect b="0" l="0" r="0" t="0"/>
          <a:stretch/>
        </p:blipFill>
        <p:spPr>
          <a:xfrm>
            <a:off x="7359395" y="0"/>
            <a:ext cx="10928604" cy="10286995"/>
          </a:xfrm>
          <a:prstGeom prst="rect">
            <a:avLst/>
          </a:prstGeom>
          <a:noFill/>
          <a:ln>
            <a:noFill/>
          </a:ln>
        </p:spPr>
      </p:pic>
      <p:sp>
        <p:nvSpPr>
          <p:cNvPr id="175" name="Google Shape;175;p7"/>
          <p:cNvSpPr/>
          <p:nvPr/>
        </p:nvSpPr>
        <p:spPr>
          <a:xfrm>
            <a:off x="1963025" y="2220922"/>
            <a:ext cx="9144000" cy="255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tr-TR" sz="3200">
                <a:solidFill>
                  <a:schemeClr val="dk1"/>
                </a:solidFill>
                <a:latin typeface="Arial"/>
                <a:ea typeface="Arial"/>
                <a:cs typeface="Arial"/>
                <a:sym typeface="Arial"/>
              </a:rPr>
              <a:t>İLK YARDIMDA HABER VERİLECEK TELEFON NUMARASI </a:t>
            </a:r>
            <a:r>
              <a:rPr b="1" lang="tr-TR" sz="3200">
                <a:solidFill>
                  <a:srgbClr val="C00000"/>
                </a:solidFill>
                <a:latin typeface="Arial"/>
                <a:ea typeface="Arial"/>
                <a:cs typeface="Arial"/>
                <a:sym typeface="Arial"/>
              </a:rPr>
              <a:t>1-1-2 ACİL </a:t>
            </a:r>
            <a:r>
              <a:rPr lang="tr-TR" sz="3200">
                <a:solidFill>
                  <a:schemeClr val="dk1"/>
                </a:solidFill>
                <a:latin typeface="Arial"/>
                <a:ea typeface="Arial"/>
                <a:cs typeface="Arial"/>
                <a:sym typeface="Arial"/>
              </a:rPr>
              <a:t>YARDIM SERVİSİDİR.</a:t>
            </a:r>
            <a:endParaRPr/>
          </a:p>
          <a:p>
            <a:pPr indent="0" lvl="0" marL="0" marR="0" rtl="0" algn="l">
              <a:spcBef>
                <a:spcPts val="0"/>
              </a:spcBef>
              <a:spcAft>
                <a:spcPts val="0"/>
              </a:spcAft>
              <a:buNone/>
            </a:pPr>
            <a:r>
              <a:t/>
            </a:r>
            <a:endParaRPr sz="3200">
              <a:solidFill>
                <a:schemeClr val="dk1"/>
              </a:solidFill>
              <a:latin typeface="Arial"/>
              <a:ea typeface="Arial"/>
              <a:cs typeface="Arial"/>
              <a:sym typeface="Arial"/>
            </a:endParaRPr>
          </a:p>
          <a:p>
            <a:pPr indent="0" lvl="0" marL="0" marR="0" rtl="0" algn="l">
              <a:spcBef>
                <a:spcPts val="0"/>
              </a:spcBef>
              <a:spcAft>
                <a:spcPts val="0"/>
              </a:spcAft>
              <a:buNone/>
            </a:pPr>
            <a:r>
              <a:rPr b="1" lang="tr-TR" sz="3200">
                <a:solidFill>
                  <a:srgbClr val="C00000"/>
                </a:solidFill>
                <a:latin typeface="Arial"/>
                <a:ea typeface="Arial"/>
                <a:cs typeface="Arial"/>
                <a:sym typeface="Arial"/>
              </a:rPr>
              <a:t>1-1-2’yi aradığımızda vermemiz gereken bilgiler nelerdir?</a:t>
            </a:r>
            <a:endParaRPr/>
          </a:p>
        </p:txBody>
      </p:sp>
      <p:pic>
        <p:nvPicPr>
          <p:cNvPr id="176" name="Google Shape;176;p7"/>
          <p:cNvPicPr preferRelativeResize="0"/>
          <p:nvPr/>
        </p:nvPicPr>
        <p:blipFill rotWithShape="1">
          <a:blip r:embed="rId5">
            <a:alphaModFix/>
          </a:blip>
          <a:srcRect b="0" l="0" r="0" t="0"/>
          <a:stretch/>
        </p:blipFill>
        <p:spPr>
          <a:xfrm>
            <a:off x="12173529" y="2881340"/>
            <a:ext cx="2938605" cy="4524314"/>
          </a:xfrm>
          <a:prstGeom prst="rect">
            <a:avLst/>
          </a:prstGeom>
          <a:noFill/>
          <a:ln>
            <a:noFill/>
          </a:ln>
        </p:spPr>
      </p:pic>
      <p:sp>
        <p:nvSpPr>
          <p:cNvPr id="177" name="Google Shape;177;p7"/>
          <p:cNvSpPr txBox="1"/>
          <p:nvPr/>
        </p:nvSpPr>
        <p:spPr>
          <a:xfrm>
            <a:off x="2072475" y="4991088"/>
            <a:ext cx="7702200" cy="1169700"/>
          </a:xfrm>
          <a:prstGeom prst="rect">
            <a:avLst/>
          </a:prstGeom>
          <a:noFill/>
          <a:ln>
            <a:noFill/>
          </a:ln>
        </p:spPr>
        <p:txBody>
          <a:bodyPr anchorCtr="0" anchor="t" bIns="91425" lIns="91425" spcFirstLastPara="1" rIns="91425" wrap="square" tIns="91425">
            <a:spAutoFit/>
          </a:bodyPr>
          <a:lstStyle/>
          <a:p>
            <a:pPr indent="-431800" lvl="0" marL="457200" rtl="0" algn="l">
              <a:spcBef>
                <a:spcPts val="0"/>
              </a:spcBef>
              <a:spcAft>
                <a:spcPts val="0"/>
              </a:spcAft>
              <a:buClr>
                <a:schemeClr val="dk1"/>
              </a:buClr>
              <a:buSzPts val="3200"/>
              <a:buChar char="●"/>
            </a:pPr>
            <a:r>
              <a:rPr lang="tr-TR" sz="3200">
                <a:solidFill>
                  <a:schemeClr val="dk1"/>
                </a:solidFill>
              </a:rPr>
              <a:t>Kimliğimizi ve hangi numaradan aradığımızı</a:t>
            </a:r>
            <a:endParaRPr/>
          </a:p>
        </p:txBody>
      </p:sp>
      <p:sp>
        <p:nvSpPr>
          <p:cNvPr id="178" name="Google Shape;178;p7"/>
          <p:cNvSpPr txBox="1"/>
          <p:nvPr/>
        </p:nvSpPr>
        <p:spPr>
          <a:xfrm>
            <a:off x="2072475" y="6374063"/>
            <a:ext cx="7702200" cy="677100"/>
          </a:xfrm>
          <a:prstGeom prst="rect">
            <a:avLst/>
          </a:prstGeom>
          <a:noFill/>
          <a:ln>
            <a:noFill/>
          </a:ln>
        </p:spPr>
        <p:txBody>
          <a:bodyPr anchorCtr="0" anchor="t" bIns="91425" lIns="91425" spcFirstLastPara="1" rIns="91425" wrap="square" tIns="91425">
            <a:spAutoFit/>
          </a:bodyPr>
          <a:lstStyle/>
          <a:p>
            <a:pPr indent="-431800" lvl="0" marL="457200" rtl="0" algn="l">
              <a:spcBef>
                <a:spcPts val="0"/>
              </a:spcBef>
              <a:spcAft>
                <a:spcPts val="0"/>
              </a:spcAft>
              <a:buClr>
                <a:schemeClr val="dk1"/>
              </a:buClr>
              <a:buSzPts val="3200"/>
              <a:buChar char="●"/>
            </a:pPr>
            <a:r>
              <a:rPr lang="tr-TR" sz="3200">
                <a:solidFill>
                  <a:schemeClr val="dk1"/>
                </a:solidFill>
              </a:rPr>
              <a:t>Olayın olduğu yerin tam adresini</a:t>
            </a:r>
            <a:endParaRPr/>
          </a:p>
        </p:txBody>
      </p:sp>
      <p:sp>
        <p:nvSpPr>
          <p:cNvPr id="179" name="Google Shape;179;p7"/>
          <p:cNvSpPr txBox="1"/>
          <p:nvPr/>
        </p:nvSpPr>
        <p:spPr>
          <a:xfrm>
            <a:off x="10467150" y="7500725"/>
            <a:ext cx="7702200" cy="1169700"/>
          </a:xfrm>
          <a:prstGeom prst="rect">
            <a:avLst/>
          </a:prstGeom>
          <a:noFill/>
          <a:ln>
            <a:noFill/>
          </a:ln>
        </p:spPr>
        <p:txBody>
          <a:bodyPr anchorCtr="0" anchor="t" bIns="91425" lIns="91425" spcFirstLastPara="1" rIns="91425" wrap="square" tIns="91425">
            <a:spAutoFit/>
          </a:bodyPr>
          <a:lstStyle/>
          <a:p>
            <a:pPr indent="-431800" lvl="0" marL="457200" rtl="0" algn="l">
              <a:spcBef>
                <a:spcPts val="0"/>
              </a:spcBef>
              <a:spcAft>
                <a:spcPts val="0"/>
              </a:spcAft>
              <a:buClr>
                <a:schemeClr val="dk1"/>
              </a:buClr>
              <a:buSzPts val="3200"/>
              <a:buChar char="●"/>
            </a:pPr>
            <a:r>
              <a:rPr lang="tr-TR" sz="3200">
                <a:solidFill>
                  <a:schemeClr val="dk1"/>
                </a:solidFill>
              </a:rPr>
              <a:t>Hasta / yaralıların sayısı ve genel durumunu</a:t>
            </a:r>
            <a:endParaRPr sz="3200">
              <a:solidFill>
                <a:schemeClr val="dk1"/>
              </a:solidFill>
            </a:endParaRPr>
          </a:p>
        </p:txBody>
      </p:sp>
      <p:sp>
        <p:nvSpPr>
          <p:cNvPr id="180" name="Google Shape;180;p7"/>
          <p:cNvSpPr txBox="1"/>
          <p:nvPr/>
        </p:nvSpPr>
        <p:spPr>
          <a:xfrm>
            <a:off x="2072475" y="7405638"/>
            <a:ext cx="7702200" cy="1169700"/>
          </a:xfrm>
          <a:prstGeom prst="rect">
            <a:avLst/>
          </a:prstGeom>
          <a:noFill/>
          <a:ln>
            <a:noFill/>
          </a:ln>
        </p:spPr>
        <p:txBody>
          <a:bodyPr anchorCtr="0" anchor="t" bIns="91425" lIns="91425" spcFirstLastPara="1" rIns="91425" wrap="square" tIns="91425">
            <a:spAutoFit/>
          </a:bodyPr>
          <a:lstStyle/>
          <a:p>
            <a:pPr indent="-431800" lvl="0" marL="457200" rtl="0" algn="l">
              <a:spcBef>
                <a:spcPts val="0"/>
              </a:spcBef>
              <a:spcAft>
                <a:spcPts val="0"/>
              </a:spcAft>
              <a:buClr>
                <a:schemeClr val="dk1"/>
              </a:buClr>
              <a:buSzPts val="3200"/>
              <a:buChar char="●"/>
            </a:pPr>
            <a:r>
              <a:rPr lang="tr-TR" sz="3200">
                <a:solidFill>
                  <a:schemeClr val="dk1"/>
                </a:solidFill>
              </a:rPr>
              <a:t>Olayın ne olduğunu (yangın, kaza, zehirlenme)</a:t>
            </a:r>
            <a:endParaRPr/>
          </a:p>
        </p:txBody>
      </p:sp>
      <p:pic>
        <p:nvPicPr>
          <p:cNvPr id="181" name="Google Shape;181;p7" title="güvenli gelecek projesi 2. saha.png"/>
          <p:cNvPicPr preferRelativeResize="0"/>
          <p:nvPr/>
        </p:nvPicPr>
        <p:blipFill rotWithShape="1">
          <a:blip r:embed="rId6">
            <a:alphaModFix/>
          </a:blip>
          <a:srcRect b="83228" l="3264" r="2110" t="1972"/>
          <a:stretch/>
        </p:blipFill>
        <p:spPr>
          <a:xfrm>
            <a:off x="5083133" y="8765525"/>
            <a:ext cx="7783166" cy="15214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grpSp>
        <p:nvGrpSpPr>
          <p:cNvPr id="187" name="Google Shape;187;p8"/>
          <p:cNvGrpSpPr/>
          <p:nvPr/>
        </p:nvGrpSpPr>
        <p:grpSpPr>
          <a:xfrm>
            <a:off x="1342909" y="357930"/>
            <a:ext cx="1420774" cy="1862891"/>
            <a:chOff x="710184" y="1290827"/>
            <a:chExt cx="1195915" cy="1644549"/>
          </a:xfrm>
        </p:grpSpPr>
        <p:sp>
          <p:nvSpPr>
            <p:cNvPr id="188" name="Google Shape;188;p8"/>
            <p:cNvSpPr/>
            <p:nvPr/>
          </p:nvSpPr>
          <p:spPr>
            <a:xfrm>
              <a:off x="710184" y="1290827"/>
              <a:ext cx="1195915" cy="1231760"/>
            </a:xfrm>
            <a:custGeom>
              <a:rect b="b" l="l" r="r" t="t"/>
              <a:pathLst>
                <a:path extrusionOk="0" h="1207135" w="1207135">
                  <a:moveTo>
                    <a:pt x="603504" y="0"/>
                  </a:moveTo>
                  <a:lnTo>
                    <a:pt x="556343" y="1816"/>
                  </a:lnTo>
                  <a:lnTo>
                    <a:pt x="510174" y="7174"/>
                  </a:lnTo>
                  <a:lnTo>
                    <a:pt x="465132" y="15942"/>
                  </a:lnTo>
                  <a:lnTo>
                    <a:pt x="421350" y="27983"/>
                  </a:lnTo>
                  <a:lnTo>
                    <a:pt x="378964" y="43164"/>
                  </a:lnTo>
                  <a:lnTo>
                    <a:pt x="338106" y="61350"/>
                  </a:lnTo>
                  <a:lnTo>
                    <a:pt x="298912" y="82408"/>
                  </a:lnTo>
                  <a:lnTo>
                    <a:pt x="261516" y="106203"/>
                  </a:lnTo>
                  <a:lnTo>
                    <a:pt x="226051" y="132601"/>
                  </a:lnTo>
                  <a:lnTo>
                    <a:pt x="192652" y="161467"/>
                  </a:lnTo>
                  <a:lnTo>
                    <a:pt x="161453" y="192667"/>
                  </a:lnTo>
                  <a:lnTo>
                    <a:pt x="132589" y="226067"/>
                  </a:lnTo>
                  <a:lnTo>
                    <a:pt x="106193" y="261532"/>
                  </a:lnTo>
                  <a:lnTo>
                    <a:pt x="82400" y="298929"/>
                  </a:lnTo>
                  <a:lnTo>
                    <a:pt x="61344" y="338123"/>
                  </a:lnTo>
                  <a:lnTo>
                    <a:pt x="43159" y="378980"/>
                  </a:lnTo>
                  <a:lnTo>
                    <a:pt x="27979" y="421365"/>
                  </a:lnTo>
                  <a:lnTo>
                    <a:pt x="15940" y="465144"/>
                  </a:lnTo>
                  <a:lnTo>
                    <a:pt x="7173" y="510183"/>
                  </a:lnTo>
                  <a:lnTo>
                    <a:pt x="1815" y="556348"/>
                  </a:lnTo>
                  <a:lnTo>
                    <a:pt x="0" y="603503"/>
                  </a:lnTo>
                  <a:lnTo>
                    <a:pt x="1815" y="650659"/>
                  </a:lnTo>
                  <a:lnTo>
                    <a:pt x="7173" y="696824"/>
                  </a:lnTo>
                  <a:lnTo>
                    <a:pt x="15940" y="741863"/>
                  </a:lnTo>
                  <a:lnTo>
                    <a:pt x="27979" y="785642"/>
                  </a:lnTo>
                  <a:lnTo>
                    <a:pt x="43159" y="828027"/>
                  </a:lnTo>
                  <a:lnTo>
                    <a:pt x="61344" y="868884"/>
                  </a:lnTo>
                  <a:lnTo>
                    <a:pt x="82400" y="908078"/>
                  </a:lnTo>
                  <a:lnTo>
                    <a:pt x="106193" y="945475"/>
                  </a:lnTo>
                  <a:lnTo>
                    <a:pt x="132589" y="980940"/>
                  </a:lnTo>
                  <a:lnTo>
                    <a:pt x="161453" y="1014340"/>
                  </a:lnTo>
                  <a:lnTo>
                    <a:pt x="192652" y="1045540"/>
                  </a:lnTo>
                  <a:lnTo>
                    <a:pt x="226051" y="1074406"/>
                  </a:lnTo>
                  <a:lnTo>
                    <a:pt x="261516" y="1100804"/>
                  </a:lnTo>
                  <a:lnTo>
                    <a:pt x="298912" y="1124599"/>
                  </a:lnTo>
                  <a:lnTo>
                    <a:pt x="338106" y="1145657"/>
                  </a:lnTo>
                  <a:lnTo>
                    <a:pt x="378964" y="1163843"/>
                  </a:lnTo>
                  <a:lnTo>
                    <a:pt x="421350" y="1179024"/>
                  </a:lnTo>
                  <a:lnTo>
                    <a:pt x="465132" y="1191065"/>
                  </a:lnTo>
                  <a:lnTo>
                    <a:pt x="510174" y="1199833"/>
                  </a:lnTo>
                  <a:lnTo>
                    <a:pt x="556343" y="1205191"/>
                  </a:lnTo>
                  <a:lnTo>
                    <a:pt x="603504" y="1207007"/>
                  </a:lnTo>
                  <a:lnTo>
                    <a:pt x="650659" y="1205191"/>
                  </a:lnTo>
                  <a:lnTo>
                    <a:pt x="696824" y="1199833"/>
                  </a:lnTo>
                  <a:lnTo>
                    <a:pt x="741863" y="1191065"/>
                  </a:lnTo>
                  <a:lnTo>
                    <a:pt x="785642" y="1179024"/>
                  </a:lnTo>
                  <a:lnTo>
                    <a:pt x="828027" y="1163843"/>
                  </a:lnTo>
                  <a:lnTo>
                    <a:pt x="868884" y="1145657"/>
                  </a:lnTo>
                  <a:lnTo>
                    <a:pt x="908078" y="1124599"/>
                  </a:lnTo>
                  <a:lnTo>
                    <a:pt x="945475" y="1100804"/>
                  </a:lnTo>
                  <a:lnTo>
                    <a:pt x="980940" y="1074406"/>
                  </a:lnTo>
                  <a:lnTo>
                    <a:pt x="1014340" y="1045540"/>
                  </a:lnTo>
                  <a:lnTo>
                    <a:pt x="1045540" y="1014340"/>
                  </a:lnTo>
                  <a:lnTo>
                    <a:pt x="1074406" y="980940"/>
                  </a:lnTo>
                  <a:lnTo>
                    <a:pt x="1100804" y="945475"/>
                  </a:lnTo>
                  <a:lnTo>
                    <a:pt x="1124599" y="908078"/>
                  </a:lnTo>
                  <a:lnTo>
                    <a:pt x="1145657" y="868884"/>
                  </a:lnTo>
                  <a:lnTo>
                    <a:pt x="1163843" y="828027"/>
                  </a:lnTo>
                  <a:lnTo>
                    <a:pt x="1179024" y="785642"/>
                  </a:lnTo>
                  <a:lnTo>
                    <a:pt x="1191065" y="741863"/>
                  </a:lnTo>
                  <a:lnTo>
                    <a:pt x="1199833" y="696824"/>
                  </a:lnTo>
                  <a:lnTo>
                    <a:pt x="1205191" y="650659"/>
                  </a:lnTo>
                  <a:lnTo>
                    <a:pt x="1207008" y="603503"/>
                  </a:lnTo>
                  <a:lnTo>
                    <a:pt x="1205191" y="556348"/>
                  </a:lnTo>
                  <a:lnTo>
                    <a:pt x="1199833" y="510183"/>
                  </a:lnTo>
                  <a:lnTo>
                    <a:pt x="1191065" y="465144"/>
                  </a:lnTo>
                  <a:lnTo>
                    <a:pt x="1179024" y="421365"/>
                  </a:lnTo>
                  <a:lnTo>
                    <a:pt x="1163843" y="378980"/>
                  </a:lnTo>
                  <a:lnTo>
                    <a:pt x="1145657" y="338123"/>
                  </a:lnTo>
                  <a:lnTo>
                    <a:pt x="1124599" y="298929"/>
                  </a:lnTo>
                  <a:lnTo>
                    <a:pt x="1100804" y="261532"/>
                  </a:lnTo>
                  <a:lnTo>
                    <a:pt x="1074406" y="226067"/>
                  </a:lnTo>
                  <a:lnTo>
                    <a:pt x="1045540" y="192667"/>
                  </a:lnTo>
                  <a:lnTo>
                    <a:pt x="1014340" y="161467"/>
                  </a:lnTo>
                  <a:lnTo>
                    <a:pt x="980940" y="132601"/>
                  </a:lnTo>
                  <a:lnTo>
                    <a:pt x="945475" y="106203"/>
                  </a:lnTo>
                  <a:lnTo>
                    <a:pt x="908078" y="82408"/>
                  </a:lnTo>
                  <a:lnTo>
                    <a:pt x="868884" y="61350"/>
                  </a:lnTo>
                  <a:lnTo>
                    <a:pt x="828027" y="43164"/>
                  </a:lnTo>
                  <a:lnTo>
                    <a:pt x="785642" y="27983"/>
                  </a:lnTo>
                  <a:lnTo>
                    <a:pt x="741863" y="15942"/>
                  </a:lnTo>
                  <a:lnTo>
                    <a:pt x="696824" y="7174"/>
                  </a:lnTo>
                  <a:lnTo>
                    <a:pt x="650659" y="1816"/>
                  </a:lnTo>
                  <a:lnTo>
                    <a:pt x="603504"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89" name="Google Shape;189;p8"/>
            <p:cNvPicPr preferRelativeResize="0"/>
            <p:nvPr/>
          </p:nvPicPr>
          <p:blipFill rotWithShape="1">
            <a:blip r:embed="rId3">
              <a:alphaModFix/>
            </a:blip>
            <a:srcRect b="0" l="0" r="0" t="0"/>
            <a:stretch/>
          </p:blipFill>
          <p:spPr>
            <a:xfrm>
              <a:off x="739773" y="1367554"/>
              <a:ext cx="1076885" cy="1567822"/>
            </a:xfrm>
            <a:prstGeom prst="rect">
              <a:avLst/>
            </a:prstGeom>
            <a:noFill/>
            <a:ln>
              <a:noFill/>
            </a:ln>
          </p:spPr>
        </p:pic>
      </p:grpSp>
      <p:sp>
        <p:nvSpPr>
          <p:cNvPr id="190" name="Google Shape;190;p8"/>
          <p:cNvSpPr txBox="1"/>
          <p:nvPr/>
        </p:nvSpPr>
        <p:spPr>
          <a:xfrm>
            <a:off x="3316638" y="795227"/>
            <a:ext cx="9872420" cy="629018"/>
          </a:xfrm>
          <a:prstGeom prst="rect">
            <a:avLst/>
          </a:prstGeom>
          <a:noFill/>
          <a:ln>
            <a:noFill/>
          </a:ln>
        </p:spPr>
        <p:txBody>
          <a:bodyPr anchorCtr="0" anchor="t" bIns="0" lIns="0" spcFirstLastPara="1" rIns="0" wrap="square" tIns="13325">
            <a:spAutoFit/>
          </a:bodyPr>
          <a:lstStyle/>
          <a:p>
            <a:pPr indent="0" lvl="0" marL="0" marR="0" rtl="0" algn="just">
              <a:spcBef>
                <a:spcPts val="0"/>
              </a:spcBef>
              <a:spcAft>
                <a:spcPts val="0"/>
              </a:spcAft>
              <a:buNone/>
            </a:pPr>
            <a:r>
              <a:rPr b="1" lang="tr-TR" sz="4000">
                <a:solidFill>
                  <a:srgbClr val="C00000"/>
                </a:solidFill>
                <a:latin typeface="Arial"/>
                <a:ea typeface="Arial"/>
                <a:cs typeface="Arial"/>
                <a:sym typeface="Arial"/>
              </a:rPr>
              <a:t>“K” KURTARMA</a:t>
            </a:r>
            <a:endParaRPr sz="4000">
              <a:solidFill>
                <a:schemeClr val="dk1"/>
              </a:solidFill>
              <a:latin typeface="Arial"/>
              <a:ea typeface="Arial"/>
              <a:cs typeface="Arial"/>
              <a:sym typeface="Arial"/>
            </a:endParaRPr>
          </a:p>
        </p:txBody>
      </p:sp>
      <p:sp>
        <p:nvSpPr>
          <p:cNvPr descr="Kamp çadır satırı simgesi vektörler | Kamp çadır satırı simgesi vektör  çizimler, vektörel grafik | Depositphotos" id="191" name="Google Shape;191;p8"/>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p8"/>
          <p:cNvSpPr txBox="1"/>
          <p:nvPr/>
        </p:nvSpPr>
        <p:spPr>
          <a:xfrm>
            <a:off x="12081164" y="89916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93" name="Google Shape;193;p8"/>
          <p:cNvPicPr preferRelativeResize="0"/>
          <p:nvPr/>
        </p:nvPicPr>
        <p:blipFill rotWithShape="1">
          <a:blip r:embed="rId4">
            <a:alphaModFix/>
          </a:blip>
          <a:srcRect b="0" l="0" r="0" t="0"/>
          <a:stretch/>
        </p:blipFill>
        <p:spPr>
          <a:xfrm>
            <a:off x="7359395" y="0"/>
            <a:ext cx="10928604" cy="10286995"/>
          </a:xfrm>
          <a:prstGeom prst="rect">
            <a:avLst/>
          </a:prstGeom>
          <a:noFill/>
          <a:ln>
            <a:noFill/>
          </a:ln>
        </p:spPr>
      </p:pic>
      <p:sp>
        <p:nvSpPr>
          <p:cNvPr id="194" name="Google Shape;194;p8"/>
          <p:cNvSpPr/>
          <p:nvPr/>
        </p:nvSpPr>
        <p:spPr>
          <a:xfrm>
            <a:off x="686275" y="1665050"/>
            <a:ext cx="9872400" cy="127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tr-TR" sz="3200">
                <a:solidFill>
                  <a:schemeClr val="dk1"/>
                </a:solidFill>
                <a:latin typeface="Arial"/>
                <a:ea typeface="Arial"/>
                <a:cs typeface="Arial"/>
                <a:sym typeface="Arial"/>
              </a:rPr>
              <a:t>Hasta / yaralılara olay yerinde hızla ama sakin bir şekilde ilk yardım müdahalesi yapılmasıdır.</a:t>
            </a:r>
            <a:endParaRPr/>
          </a:p>
        </p:txBody>
      </p:sp>
      <p:pic>
        <p:nvPicPr>
          <p:cNvPr id="195" name="Google Shape;195;p8"/>
          <p:cNvPicPr preferRelativeResize="0"/>
          <p:nvPr/>
        </p:nvPicPr>
        <p:blipFill rotWithShape="1">
          <a:blip r:embed="rId5">
            <a:alphaModFix/>
          </a:blip>
          <a:srcRect b="0" l="0" r="0" t="0"/>
          <a:stretch/>
        </p:blipFill>
        <p:spPr>
          <a:xfrm>
            <a:off x="11964920" y="1424259"/>
            <a:ext cx="2908123" cy="4757980"/>
          </a:xfrm>
          <a:prstGeom prst="rect">
            <a:avLst/>
          </a:prstGeom>
          <a:noFill/>
          <a:ln>
            <a:noFill/>
          </a:ln>
        </p:spPr>
      </p:pic>
      <p:sp>
        <p:nvSpPr>
          <p:cNvPr id="196" name="Google Shape;196;p8"/>
          <p:cNvSpPr/>
          <p:nvPr/>
        </p:nvSpPr>
        <p:spPr>
          <a:xfrm>
            <a:off x="1178750" y="2808007"/>
            <a:ext cx="9872400" cy="1990500"/>
          </a:xfrm>
          <a:prstGeom prst="rect">
            <a:avLst/>
          </a:prstGeom>
          <a:noFill/>
          <a:ln>
            <a:noFill/>
          </a:ln>
        </p:spPr>
        <p:txBody>
          <a:bodyPr anchorCtr="0" anchor="t" bIns="45700" lIns="91425" spcFirstLastPara="1" rIns="91425" wrap="square" tIns="45700">
            <a:noAutofit/>
          </a:bodyPr>
          <a:lstStyle/>
          <a:p>
            <a:pPr indent="-431800" lvl="0" marL="457200" marR="0" rtl="0" algn="l">
              <a:spcBef>
                <a:spcPts val="0"/>
              </a:spcBef>
              <a:spcAft>
                <a:spcPts val="0"/>
              </a:spcAft>
              <a:buSzPts val="3200"/>
              <a:buChar char="●"/>
            </a:pPr>
            <a:r>
              <a:rPr b="1" lang="tr-TR" sz="3200">
                <a:solidFill>
                  <a:srgbClr val="0000FF"/>
                </a:solidFill>
              </a:rPr>
              <a:t>Hasta / yaralıların yaşam bulgularını değerlendirelim (bilinç):</a:t>
            </a:r>
            <a:r>
              <a:rPr b="1" lang="tr-TR" sz="3200">
                <a:solidFill>
                  <a:schemeClr val="dk1"/>
                </a:solidFill>
              </a:rPr>
              <a:t> </a:t>
            </a:r>
            <a:r>
              <a:rPr lang="tr-TR" sz="3200">
                <a:solidFill>
                  <a:schemeClr val="dk1"/>
                </a:solidFill>
              </a:rPr>
              <a:t>Kişinin bilincini, solunumunu ve dolaşımını kontrol ederek hayati fonksiyonlarının devam edip etmediğini anlayalım.</a:t>
            </a:r>
            <a:endParaRPr/>
          </a:p>
        </p:txBody>
      </p:sp>
      <p:sp>
        <p:nvSpPr>
          <p:cNvPr id="197" name="Google Shape;197;p8"/>
          <p:cNvSpPr/>
          <p:nvPr/>
        </p:nvSpPr>
        <p:spPr>
          <a:xfrm>
            <a:off x="1178750" y="6818613"/>
            <a:ext cx="12672300" cy="1726200"/>
          </a:xfrm>
          <a:prstGeom prst="rect">
            <a:avLst/>
          </a:prstGeom>
          <a:noFill/>
          <a:ln>
            <a:noFill/>
          </a:ln>
        </p:spPr>
        <p:txBody>
          <a:bodyPr anchorCtr="0" anchor="t" bIns="45700" lIns="91425" spcFirstLastPara="1" rIns="91425" wrap="square" tIns="45700">
            <a:noAutofit/>
          </a:bodyPr>
          <a:lstStyle/>
          <a:p>
            <a:pPr indent="-431800" lvl="0" marL="457200" marR="0" rtl="0" algn="l">
              <a:spcBef>
                <a:spcPts val="0"/>
              </a:spcBef>
              <a:spcAft>
                <a:spcPts val="0"/>
              </a:spcAft>
              <a:buSzPts val="3200"/>
              <a:buChar char="●"/>
            </a:pPr>
            <a:r>
              <a:rPr b="1" lang="tr-TR" sz="3200">
                <a:solidFill>
                  <a:srgbClr val="E69138"/>
                </a:solidFill>
              </a:rPr>
              <a:t>Çevredekileri organize edelim:</a:t>
            </a:r>
            <a:r>
              <a:rPr lang="tr-TR" sz="3200">
                <a:solidFill>
                  <a:srgbClr val="E69138"/>
                </a:solidFill>
              </a:rPr>
              <a:t> </a:t>
            </a:r>
            <a:r>
              <a:rPr lang="tr-TR" sz="3200">
                <a:solidFill>
                  <a:schemeClr val="dk1"/>
                </a:solidFill>
              </a:rPr>
              <a:t>Olay yerindekilere 1-1-2’yi arama, yol açma, meraklı kalabalığı uzaklaştırma ve gerekli malzemeleri getirme gibi görevler vererek yardımı hızlı ve düzenli hale getirelim.</a:t>
            </a:r>
            <a:endParaRPr/>
          </a:p>
        </p:txBody>
      </p:sp>
      <p:sp>
        <p:nvSpPr>
          <p:cNvPr id="198" name="Google Shape;198;p8"/>
          <p:cNvSpPr/>
          <p:nvPr/>
        </p:nvSpPr>
        <p:spPr>
          <a:xfrm>
            <a:off x="1178750" y="4812113"/>
            <a:ext cx="9872400" cy="1990500"/>
          </a:xfrm>
          <a:prstGeom prst="rect">
            <a:avLst/>
          </a:prstGeom>
          <a:noFill/>
          <a:ln>
            <a:noFill/>
          </a:ln>
        </p:spPr>
        <p:txBody>
          <a:bodyPr anchorCtr="0" anchor="t" bIns="45700" lIns="91425" spcFirstLastPara="1" rIns="91425" wrap="square" tIns="45700">
            <a:noAutofit/>
          </a:bodyPr>
          <a:lstStyle/>
          <a:p>
            <a:pPr indent="-431800" lvl="0" marL="457200" marR="0" rtl="0" algn="l">
              <a:spcBef>
                <a:spcPts val="0"/>
              </a:spcBef>
              <a:spcAft>
                <a:spcPts val="0"/>
              </a:spcAft>
              <a:buSzPts val="3200"/>
              <a:buChar char="●"/>
            </a:pPr>
            <a:r>
              <a:rPr b="1" lang="tr-TR" sz="3200">
                <a:solidFill>
                  <a:srgbClr val="38761D"/>
                </a:solidFill>
              </a:rPr>
              <a:t>Hasta / yaralının korku ve endişelerini giderelim:</a:t>
            </a:r>
            <a:r>
              <a:rPr lang="tr-TR" sz="3200">
                <a:solidFill>
                  <a:schemeClr val="dk1"/>
                </a:solidFill>
              </a:rPr>
              <a:t> Panik ve stresin sağlık durumunu olumsuz etkilememesi için sakin ve güven verici bir iletişim kuralım.</a:t>
            </a:r>
            <a:endParaRPr/>
          </a:p>
        </p:txBody>
      </p:sp>
      <p:sp>
        <p:nvSpPr>
          <p:cNvPr id="199" name="Google Shape;199;p8"/>
          <p:cNvSpPr/>
          <p:nvPr/>
        </p:nvSpPr>
        <p:spPr>
          <a:xfrm>
            <a:off x="1104350" y="8676504"/>
            <a:ext cx="12821100" cy="1726200"/>
          </a:xfrm>
          <a:prstGeom prst="rect">
            <a:avLst/>
          </a:prstGeom>
          <a:noFill/>
          <a:ln>
            <a:noFill/>
          </a:ln>
        </p:spPr>
        <p:txBody>
          <a:bodyPr anchorCtr="0" anchor="t" bIns="45700" lIns="91425" spcFirstLastPara="1" rIns="91425" wrap="square" tIns="45700">
            <a:noAutofit/>
          </a:bodyPr>
          <a:lstStyle/>
          <a:p>
            <a:pPr indent="-431800" lvl="0" marL="457200" marR="0" rtl="0" algn="l">
              <a:spcBef>
                <a:spcPts val="0"/>
              </a:spcBef>
              <a:spcAft>
                <a:spcPts val="0"/>
              </a:spcAft>
              <a:buSzPts val="3200"/>
              <a:buChar char="●"/>
            </a:pPr>
            <a:r>
              <a:rPr b="1" lang="tr-TR" sz="3200">
                <a:solidFill>
                  <a:srgbClr val="9900FF"/>
                </a:solidFill>
              </a:rPr>
              <a:t>Hasta / yaralıları asla hareket ettirmeyelim:</a:t>
            </a:r>
            <a:r>
              <a:rPr lang="tr-TR" sz="3200">
                <a:solidFill>
                  <a:schemeClr val="dk1"/>
                </a:solidFill>
              </a:rPr>
              <a:t> Omurga, kafa veya iç organ hasarı ihtimaline karşı uzman sağlık ekipleri gelene kadar kişiyi yerinden oynatmayalım.</a:t>
            </a:r>
            <a:endParaRPr/>
          </a:p>
        </p:txBody>
      </p:sp>
      <p:pic>
        <p:nvPicPr>
          <p:cNvPr id="200" name="Google Shape;200;p8" title="güvenli gelecek projesi 2. saha.png"/>
          <p:cNvPicPr preferRelativeResize="0"/>
          <p:nvPr/>
        </p:nvPicPr>
        <p:blipFill rotWithShape="1">
          <a:blip r:embed="rId6">
            <a:alphaModFix/>
          </a:blip>
          <a:srcRect b="83228" l="3264" r="2110" t="1972"/>
          <a:stretch/>
        </p:blipFill>
        <p:spPr>
          <a:xfrm>
            <a:off x="10504833" y="0"/>
            <a:ext cx="7783166" cy="15214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2023-03-16T18:22:09Z</dcterms:created>
  <dc:creator>Zeynep Arslan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2023-03-14T00:00:00Z</vt:filetime>
  </property>
  <property fmtid="{D5CDD505-2E9C-101B-9397-08002B2CF9AE}" pid="3" name="Creator">
    <vt:lpwstr>Microsoft® PowerPoint® 2019</vt:lpwstr>
  </property>
  <property fmtid="{D5CDD505-2E9C-101B-9397-08002B2CF9AE}" pid="4" name="LastSaved">
    <vt:filetime>2023-03-16T00:00:00Z</vt:filetime>
  </property>
  <property fmtid="{D5CDD505-2E9C-101B-9397-08002B2CF9AE}" pid="5" name="ContentTypeId">
    <vt:lpwstr>0x0101003045C414AF81ED46A0FCA841C3971916</vt:lpwstr>
  </property>
</Properties>
</file>